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9"/>
  </p:notesMasterIdLst>
  <p:sldIdLst>
    <p:sldId id="710" r:id="rId2"/>
    <p:sldId id="521" r:id="rId3"/>
    <p:sldId id="525" r:id="rId4"/>
    <p:sldId id="531" r:id="rId5"/>
    <p:sldId id="601" r:id="rId6"/>
    <p:sldId id="550" r:id="rId7"/>
    <p:sldId id="714" r:id="rId8"/>
    <p:sldId id="713" r:id="rId9"/>
    <p:sldId id="551" r:id="rId10"/>
    <p:sldId id="567" r:id="rId11"/>
    <p:sldId id="562" r:id="rId12"/>
    <p:sldId id="557" r:id="rId13"/>
    <p:sldId id="566" r:id="rId14"/>
    <p:sldId id="560" r:id="rId15"/>
    <p:sldId id="554" r:id="rId16"/>
    <p:sldId id="620" r:id="rId17"/>
    <p:sldId id="602" r:id="rId18"/>
    <p:sldId id="555" r:id="rId19"/>
    <p:sldId id="589" r:id="rId20"/>
    <p:sldId id="563" r:id="rId21"/>
    <p:sldId id="565" r:id="rId22"/>
    <p:sldId id="568" r:id="rId23"/>
    <p:sldId id="590" r:id="rId24"/>
    <p:sldId id="556" r:id="rId25"/>
    <p:sldId id="711" r:id="rId26"/>
    <p:sldId id="569" r:id="rId27"/>
    <p:sldId id="598" r:id="rId28"/>
    <p:sldId id="573" r:id="rId29"/>
    <p:sldId id="574" r:id="rId30"/>
    <p:sldId id="575" r:id="rId31"/>
    <p:sldId id="579" r:id="rId32"/>
    <p:sldId id="576" r:id="rId33"/>
    <p:sldId id="577" r:id="rId34"/>
    <p:sldId id="581" r:id="rId35"/>
    <p:sldId id="583" r:id="rId36"/>
    <p:sldId id="582" r:id="rId37"/>
    <p:sldId id="585" r:id="rId38"/>
    <p:sldId id="586" r:id="rId39"/>
    <p:sldId id="712" r:id="rId40"/>
    <p:sldId id="592" r:id="rId41"/>
    <p:sldId id="588" r:id="rId42"/>
    <p:sldId id="596" r:id="rId43"/>
    <p:sldId id="600" r:id="rId44"/>
    <p:sldId id="607" r:id="rId45"/>
    <p:sldId id="608" r:id="rId46"/>
    <p:sldId id="716" r:id="rId47"/>
    <p:sldId id="270" r:id="rId48"/>
  </p:sldIdLst>
  <p:sldSz cx="12192000" cy="6858000"/>
  <p:notesSz cx="6797675" cy="9926638"/>
  <p:embeddedFontLst>
    <p:embeddedFont>
      <p:font typeface="Abadi" panose="020B0604020104020204" pitchFamily="34" charset="0"/>
      <p:regular r:id="rId50"/>
    </p:embeddedFont>
    <p:embeddedFont>
      <p:font typeface="Meiryo UI" panose="020B0604030504040204" pitchFamily="34" charset="-128"/>
      <p:regular r:id="rId51"/>
      <p:bold r:id="rId52"/>
      <p:italic r:id="rId53"/>
      <p:boldItalic r:id="rId54"/>
    </p:embeddedFont>
    <p:embeddedFont>
      <p:font typeface="SB 어그로 Bold" panose="02020603020101020101" pitchFamily="18" charset="-127"/>
      <p:regular r:id="rId55"/>
    </p:embeddedFont>
    <p:embeddedFont>
      <p:font typeface="Source Sans Pro" panose="020B0503030403020204" pitchFamily="34" charset="0"/>
      <p:regular r:id="rId56"/>
      <p:bold r:id="rId57"/>
      <p:italic r:id="rId58"/>
      <p:boldItalic r:id="rId59"/>
    </p:embeddedFont>
    <p:embeddedFont>
      <p:font typeface="맑은 고딕" panose="020B0503020000020004" pitchFamily="50" charset="-127"/>
      <p:regular r:id="rId60"/>
      <p:bold r:id="rId61"/>
    </p:embeddedFont>
    <p:embeddedFont>
      <p:font typeface="메이플스토리" panose="02000300000000000000" pitchFamily="2" charset="-127"/>
      <p:regular r:id="rId62"/>
      <p:bold r:id="rId6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" initials="" lastIdx="1" clrIdx="0">
    <p:extLst>
      <p:ext uri="{19B8F6BF-5375-455C-9EA6-DF929625EA0E}">
        <p15:presenceInfo xmlns:p15="http://schemas.microsoft.com/office/powerpoint/2012/main" userId="418975a4760587d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0D1"/>
    <a:srgbClr val="E6E6E6"/>
    <a:srgbClr val="2E75B6"/>
    <a:srgbClr val="217369"/>
    <a:srgbClr val="33857B"/>
    <a:srgbClr val="2FBCED"/>
    <a:srgbClr val="8BB2FF"/>
    <a:srgbClr val="43C5FF"/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00" autoAdjust="0"/>
    <p:restoredTop sz="77400" autoAdjust="0"/>
  </p:normalViewPr>
  <p:slideViewPr>
    <p:cSldViewPr snapToGrid="0">
      <p:cViewPr varScale="1">
        <p:scale>
          <a:sx n="82" d="100"/>
          <a:sy n="82" d="100"/>
        </p:scale>
        <p:origin x="102" y="15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-3810" y="-78"/>
      </p:cViewPr>
      <p:guideLst>
        <p:guide orient="horz" pos="2880"/>
        <p:guide pos="2160"/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font" Target="fonts/font14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1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2D90F6-59F1-4676-9EBA-CA506DAAF585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98EEDB2-656C-4026-938E-0954852DCE72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머신러닝</a:t>
          </a:r>
          <a:endParaRPr lang="ko-KR" altLang="en-US" sz="20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10E4E3D-8CCC-4222-8284-AA21AA629FCA}" type="parTrans" cxnId="{8EAF3473-C13A-44B1-8313-688AEF961B50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E07E62EA-FBF0-4D4F-9983-9A92A84C5D89}" type="sibTrans" cxnId="{8EAF3473-C13A-44B1-8313-688AEF961B50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9E5C9FDF-B13A-4FF5-84E1-C8CAF9BBA8AE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지도학습</a:t>
          </a:r>
        </a:p>
      </dgm:t>
    </dgm:pt>
    <dgm:pt modelId="{EFC25AE4-9176-4CD7-B1EF-37C6EAC68A61}" type="parTrans" cxnId="{C7C07F69-C9DD-4494-81AB-CDCE355C1909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D4E9F0AC-443C-4A17-BB65-A74BC6CAA607}" type="sibTrans" cxnId="{C7C07F69-C9DD-4494-81AB-CDCE355C1909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5D5F86C8-907A-4732-87FF-18C553299FD4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분류</a:t>
          </a:r>
        </a:p>
      </dgm:t>
    </dgm:pt>
    <dgm:pt modelId="{63FA8A35-35C3-4553-9C3E-A55E7067486C}" type="parTrans" cxnId="{5843DEEB-9893-4FC3-9257-3B99FC2E53EC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2E0DEAF6-C35E-41E1-975C-AC0D9302D323}" type="sibTrans" cxnId="{5843DEEB-9893-4FC3-9257-3B99FC2E53EC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5DE71E56-0B48-45BA-AEC7-6DCA190AA71C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회귀</a:t>
          </a:r>
        </a:p>
      </dgm:t>
    </dgm:pt>
    <dgm:pt modelId="{62065708-544B-42D4-8E68-1883FDD8EB78}" type="parTrans" cxnId="{39FA333F-FD87-4CBA-98C8-263191ACA0A9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72B18E3-9B86-4D7B-BDEA-62DBA2B778ED}" type="sibTrans" cxnId="{39FA333F-FD87-4CBA-98C8-263191ACA0A9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E4ACBE7D-D9FB-43C2-99DD-C5532B8D3A13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비지도학습</a:t>
          </a:r>
        </a:p>
      </dgm:t>
    </dgm:pt>
    <dgm:pt modelId="{9BD67859-8728-4E0B-82B2-39E378E99A00}" type="parTrans" cxnId="{89191E09-07F5-4B66-AA05-5778EA4F0FA8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52418F2F-BD46-4CD6-B8D3-0355B168A4F6}" type="sibTrans" cxnId="{89191E09-07F5-4B66-AA05-5778EA4F0FA8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A4D813CD-6FAA-4909-9D38-51BA08333F1D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8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결정트리</a:t>
          </a:r>
          <a:endParaRPr lang="ko-KR" altLang="en-US" sz="20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E67D29A5-E4C5-41FD-BA1A-8EAEB166572F}" type="parTrans" cxnId="{061E9BD5-2515-47B4-AD7A-CDC79D735AE9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5B3AE016-5381-4E2D-A5D0-C11C3D3B89DC}" type="sibTrans" cxnId="{061E9BD5-2515-47B4-AD7A-CDC79D735AE9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A2F16CD0-9BC5-42BF-8980-9457FA30B9EF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en-US" altLang="ko-KR" sz="18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KNN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2C857724-2713-411D-A4DC-DFCF949BADD6}" type="parTrans" cxnId="{07D08541-42BD-4119-8BB9-CD80557CD9F8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62165E7-324D-490D-8485-60CE12B312FC}" type="sibTrans" cxnId="{07D08541-42BD-4119-8BB9-CD80557CD9F8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E2E61499-FB18-4D35-935F-FC7F4789C236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차원축소</a:t>
          </a:r>
        </a:p>
      </dgm:t>
    </dgm:pt>
    <dgm:pt modelId="{8F220F98-A73D-478B-A8CB-F6CE43192A95}" type="sibTrans" cxnId="{2A92C870-B02C-4F35-A118-DAAAB8591EDC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8208E44D-76F9-48E7-9B9B-9757155306A5}" type="parTrans" cxnId="{2A92C870-B02C-4F35-A118-DAAAB8591EDC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391A4CC3-6D27-4751-8D48-BB70B0FD89EE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앙상블</a:t>
          </a:r>
        </a:p>
      </dgm:t>
    </dgm:pt>
    <dgm:pt modelId="{7E16D418-BC09-42C3-A4DC-B9553E881736}" type="parTrans" cxnId="{CC561927-292A-4D4F-A353-3AB2A87E6532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378AFBEF-3684-4454-807A-1077A9C5D7C5}" type="sibTrans" cxnId="{CC561927-292A-4D4F-A353-3AB2A87E6532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EDB9C891-E168-4F21-942A-581BAD20684D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8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선형회귀</a:t>
          </a:r>
        </a:p>
      </dgm:t>
    </dgm:pt>
    <dgm:pt modelId="{A300CAA5-6A75-47AB-8684-4A25C541637B}" type="parTrans" cxnId="{927BB0E0-AAD2-4E1F-8C54-3D57A0DD2D5F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B7C0D9FD-D76B-4FBE-A53C-F54168730DD4}" type="sibTrans" cxnId="{927BB0E0-AAD2-4E1F-8C54-3D57A0DD2D5F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AA7B1056-3718-44E6-8888-A11FFE318DAF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8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릿지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E0A3379C-F0CC-4683-A107-474A5C1C2E8D}" type="parTrans" cxnId="{7293D103-A66F-4387-9DD2-1CEC61536B32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0213BE5-E26C-4026-973E-8E48E7BA933B}" type="sibTrans" cxnId="{7293D103-A66F-4387-9DD2-1CEC61536B32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44463D98-08F8-485D-BF49-46CEF5DD3E8F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군집</a:t>
          </a:r>
        </a:p>
      </dgm:t>
    </dgm:pt>
    <dgm:pt modelId="{C3674ED2-01A0-4D21-8254-F12FE04582B4}" type="parTrans" cxnId="{F96293CA-A363-4F4D-B6DF-2A8857DC6828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462888A0-D815-4ABC-B86A-B1586607D2B2}" type="sibTrans" cxnId="{F96293CA-A363-4F4D-B6DF-2A8857DC6828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F72F9A51-4DBD-4E7F-A166-A7272D1B096D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8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라쏘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92F61195-4003-4162-B241-37FF884B714F}" type="parTrans" cxnId="{36A24E52-25EE-4ECD-856A-86E401A907CA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ACCD8967-B4CF-4E38-95ED-C8E3A6FBBB7B}" type="sibTrans" cxnId="{36A24E52-25EE-4ECD-856A-86E401A907CA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CB5F0735-9CD6-4EDD-97D2-E3705F82BD54}">
      <dgm:prSet phldrT="[텍스트]" custT="1"/>
      <dgm:spPr>
        <a:solidFill>
          <a:srgbClr val="0070C0"/>
        </a:solidFill>
      </dgm:spPr>
      <dgm:t>
        <a:bodyPr/>
        <a:lstStyle/>
        <a:p>
          <a:pPr latinLnBrk="1"/>
          <a:r>
            <a:rPr lang="ko-KR" altLang="en-US" sz="16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보팅</a:t>
          </a:r>
          <a:r>
            <a: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(Voting)</a:t>
          </a:r>
          <a:endParaRPr lang="ko-KR" altLang="en-US" sz="16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FAECA23F-6295-4ECC-B37C-0B18B97B1941}" type="parTrans" cxnId="{AA8A211F-D6A3-4FDD-A831-77DE956ADF35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A2389ECE-CFC2-44F6-A637-3C784FFB5C8F}" type="sibTrans" cxnId="{AA8A211F-D6A3-4FDD-A831-77DE956ADF35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5B931C91-0CE3-42B3-8B32-1F57EB2C1FE6}">
      <dgm:prSet phldrT="[텍스트]" custT="1"/>
      <dgm:spPr>
        <a:solidFill>
          <a:srgbClr val="0070C0"/>
        </a:solidFill>
      </dgm:spPr>
      <dgm:t>
        <a:bodyPr tIns="108000"/>
        <a:lstStyle/>
        <a:p>
          <a:pPr latinLnBrk="1">
            <a:lnSpc>
              <a:spcPts val="1000"/>
            </a:lnSpc>
            <a:spcBef>
              <a:spcPts val="0"/>
            </a:spcBef>
          </a:pPr>
          <a:r>
            <a:rPr lang="ko-KR" altLang="en-US" sz="14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베깅</a:t>
          </a:r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(Bagging)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5BFDCC1A-8698-4297-99CF-6FA12BB49996}" type="parTrans" cxnId="{BC17C90D-9CDB-4416-A5F4-47DB10BF9FA9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D52C47B5-A774-49D4-A323-EBBA7BB0B2B2}" type="sibTrans" cxnId="{BC17C90D-9CDB-4416-A5F4-47DB10BF9FA9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33789882-2D06-4268-BE91-4197EB5D0256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6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로지스틱 회귀</a:t>
          </a:r>
        </a:p>
      </dgm:t>
    </dgm:pt>
    <dgm:pt modelId="{BDF4C15C-E777-42A6-89FA-0D17579DC69F}" type="parTrans" cxnId="{9992F01E-E83D-4D58-B6FB-AA3FD7E195FB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A002CB12-CEE5-4F3D-9876-8DF0C2610376}" type="sibTrans" cxnId="{9992F01E-E83D-4D58-B6FB-AA3FD7E195FB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B17ED1AF-12A9-4BA4-8BCF-79A4017DAFE3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en-US" altLang="ko-KR" sz="18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SVC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E679A3C6-2E1D-4F17-B4A1-6C7B6FE0D1DA}" type="parTrans" cxnId="{B08719B4-834B-48BB-B165-4F11FF312E56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8ED6A0CB-072F-49E7-8164-A2AD39724C05}" type="sibTrans" cxnId="{B08719B4-834B-48BB-B165-4F11FF312E56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898186FE-0C97-44A4-8065-1CD1FDDE6F84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en-US" altLang="ko-KR" sz="18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SVR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9974DA6E-1FCF-4DEF-8B99-505645C605A8}" type="parTrans" cxnId="{EA76A94D-5772-4795-86B1-A2DE5C0ADA08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F859B17B-7DA8-45A4-AE77-825F90498760}" type="sibTrans" cxnId="{EA76A94D-5772-4795-86B1-A2DE5C0ADA08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7E72A142-8137-4D82-B8A7-D9CF8EB730DA}">
      <dgm:prSet phldrT="[텍스트]" custT="1"/>
      <dgm:spPr>
        <a:solidFill>
          <a:srgbClr val="0070C0"/>
        </a:solidFill>
      </dgm:spPr>
      <dgm:t>
        <a:bodyPr tIns="108000" anchor="t"/>
        <a:lstStyle/>
        <a:p>
          <a:pPr latinLnBrk="1"/>
          <a:r>
            <a:rPr lang="ko-KR" altLang="en-US" sz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부스팅</a:t>
          </a:r>
          <a:r>
            <a:rPr lang="en-US" altLang="ko-KR" sz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(Boosting)</a:t>
          </a:r>
          <a:endParaRPr lang="ko-KR" altLang="en-US" sz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EAC007A8-F4C0-4C42-9F49-5B20837CA110}" type="parTrans" cxnId="{FB75BD44-D931-4F9E-874D-82B7BF2842EB}">
      <dgm:prSet/>
      <dgm:spPr/>
      <dgm:t>
        <a:bodyPr/>
        <a:lstStyle/>
        <a:p>
          <a:pPr latinLnBrk="1"/>
          <a:endParaRPr lang="ko-KR" altLang="en-US"/>
        </a:p>
      </dgm:t>
    </dgm:pt>
    <dgm:pt modelId="{877C8137-3B5E-4AA7-925A-F7AF7E47C76B}" type="sibTrans" cxnId="{FB75BD44-D931-4F9E-874D-82B7BF2842EB}">
      <dgm:prSet/>
      <dgm:spPr/>
      <dgm:t>
        <a:bodyPr/>
        <a:lstStyle/>
        <a:p>
          <a:pPr latinLnBrk="1"/>
          <a:endParaRPr lang="ko-KR" altLang="en-US"/>
        </a:p>
      </dgm:t>
    </dgm:pt>
    <dgm:pt modelId="{D1DB7BF9-A50B-4226-A2E6-BE30D98215ED}">
      <dgm:prSet phldrT="[텍스트]" custT="1"/>
      <dgm:spPr>
        <a:solidFill>
          <a:schemeClr val="tx1">
            <a:lumMod val="50000"/>
            <a:lumOff val="50000"/>
          </a:schemeClr>
        </a:solidFill>
      </dgm:spPr>
      <dgm:t>
        <a:bodyPr tIns="108000"/>
        <a:lstStyle/>
        <a:p>
          <a:pPr latinLnBrk="1">
            <a:lnSpc>
              <a:spcPts val="1000"/>
            </a:lnSpc>
            <a:spcBef>
              <a:spcPts val="0"/>
            </a:spcBef>
          </a:pPr>
          <a:r>
            <a:rPr lang="ko-KR" altLang="en-US" sz="14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랜덤포레스트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211FEEA3-44C8-4191-9CB2-EC0CC52447F2}" type="parTrans" cxnId="{03C03DBF-8030-49CD-B0DC-7128CB3FBCA5}">
      <dgm:prSet/>
      <dgm:spPr/>
      <dgm:t>
        <a:bodyPr/>
        <a:lstStyle/>
        <a:p>
          <a:pPr latinLnBrk="1"/>
          <a:endParaRPr lang="ko-KR" altLang="en-US"/>
        </a:p>
      </dgm:t>
    </dgm:pt>
    <dgm:pt modelId="{75D95876-AA8C-4322-98D0-B63B5A420B9B}" type="sibTrans" cxnId="{03C03DBF-8030-49CD-B0DC-7128CB3FBCA5}">
      <dgm:prSet/>
      <dgm:spPr/>
      <dgm:t>
        <a:bodyPr/>
        <a:lstStyle/>
        <a:p>
          <a:pPr latinLnBrk="1"/>
          <a:endParaRPr lang="ko-KR" altLang="en-US"/>
        </a:p>
      </dgm:t>
    </dgm:pt>
    <dgm:pt modelId="{338E41E5-AE3C-4B6C-9506-41A0B2F3BCB0}">
      <dgm:prSet phldrT="[텍스트]" custT="1"/>
      <dgm:spPr>
        <a:solidFill>
          <a:schemeClr val="tx1">
            <a:lumMod val="50000"/>
            <a:lumOff val="50000"/>
          </a:schemeClr>
        </a:solidFill>
      </dgm:spPr>
      <dgm:t>
        <a:bodyPr tIns="108000"/>
        <a:lstStyle/>
        <a:p>
          <a:pPr latinLnBrk="1"/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Ada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DA20B766-A015-4D61-B647-5374252FB92B}" type="parTrans" cxnId="{B60CA079-0C43-4093-8991-BA62B3A52E6E}">
      <dgm:prSet/>
      <dgm:spPr/>
      <dgm:t>
        <a:bodyPr/>
        <a:lstStyle/>
        <a:p>
          <a:pPr latinLnBrk="1"/>
          <a:endParaRPr lang="ko-KR" altLang="en-US"/>
        </a:p>
      </dgm:t>
    </dgm:pt>
    <dgm:pt modelId="{B55AC2E1-BB05-45F8-BC8D-708066BE5A73}" type="sibTrans" cxnId="{B60CA079-0C43-4093-8991-BA62B3A52E6E}">
      <dgm:prSet/>
      <dgm:spPr/>
      <dgm:t>
        <a:bodyPr/>
        <a:lstStyle/>
        <a:p>
          <a:pPr latinLnBrk="1"/>
          <a:endParaRPr lang="ko-KR" altLang="en-US"/>
        </a:p>
      </dgm:t>
    </dgm:pt>
    <dgm:pt modelId="{A12D3458-3C71-4DAF-9F2E-DEAEF3D17A56}">
      <dgm:prSet phldrT="[텍스트]" custT="1"/>
      <dgm:spPr>
        <a:solidFill>
          <a:schemeClr val="bg1">
            <a:lumMod val="50000"/>
          </a:schemeClr>
        </a:solidFill>
      </dgm:spPr>
      <dgm:t>
        <a:bodyPr tIns="108000"/>
        <a:lstStyle/>
        <a:p>
          <a:pPr latinLnBrk="1"/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GBM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22427D62-1542-4EDB-A025-3F7CAEF729D9}" type="parTrans" cxnId="{A6C67D2A-D609-4743-85EB-B297B190F5C2}">
      <dgm:prSet/>
      <dgm:spPr/>
      <dgm:t>
        <a:bodyPr/>
        <a:lstStyle/>
        <a:p>
          <a:pPr latinLnBrk="1"/>
          <a:endParaRPr lang="ko-KR" altLang="en-US"/>
        </a:p>
      </dgm:t>
    </dgm:pt>
    <dgm:pt modelId="{C27D22AE-8FF7-406F-83AB-43D02F8C9E08}" type="sibTrans" cxnId="{A6C67D2A-D609-4743-85EB-B297B190F5C2}">
      <dgm:prSet/>
      <dgm:spPr/>
      <dgm:t>
        <a:bodyPr/>
        <a:lstStyle/>
        <a:p>
          <a:pPr latinLnBrk="1"/>
          <a:endParaRPr lang="ko-KR" altLang="en-US"/>
        </a:p>
      </dgm:t>
    </dgm:pt>
    <dgm:pt modelId="{93337C67-B271-40FE-8120-DCA0FB0310F6}">
      <dgm:prSet phldrT="[텍스트]" custT="1"/>
      <dgm:spPr>
        <a:solidFill>
          <a:schemeClr val="bg1">
            <a:lumMod val="50000"/>
          </a:schemeClr>
        </a:solidFill>
      </dgm:spPr>
      <dgm:t>
        <a:bodyPr tIns="108000"/>
        <a:lstStyle/>
        <a:p>
          <a:pPr latinLnBrk="1"/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XG boosting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FC67F30-685D-4EE8-866E-B59DF9A0493A}" type="parTrans" cxnId="{31693622-8683-47D9-9B29-92252A1E4F75}">
      <dgm:prSet/>
      <dgm:spPr/>
      <dgm:t>
        <a:bodyPr/>
        <a:lstStyle/>
        <a:p>
          <a:pPr latinLnBrk="1"/>
          <a:endParaRPr lang="ko-KR" altLang="en-US"/>
        </a:p>
      </dgm:t>
    </dgm:pt>
    <dgm:pt modelId="{BC3CD9EF-9B60-46F9-868C-FE3E2E7A6D69}" type="sibTrans" cxnId="{31693622-8683-47D9-9B29-92252A1E4F75}">
      <dgm:prSet/>
      <dgm:spPr/>
      <dgm:t>
        <a:bodyPr/>
        <a:lstStyle/>
        <a:p>
          <a:pPr latinLnBrk="1"/>
          <a:endParaRPr lang="ko-KR" altLang="en-US"/>
        </a:p>
      </dgm:t>
    </dgm:pt>
    <dgm:pt modelId="{8F0640D0-6B4C-42BE-89F7-860DE0F09D25}">
      <dgm:prSet phldrT="[텍스트]" custT="1"/>
      <dgm:spPr>
        <a:solidFill>
          <a:schemeClr val="bg1">
            <a:lumMod val="50000"/>
          </a:schemeClr>
        </a:solidFill>
      </dgm:spPr>
      <dgm:t>
        <a:bodyPr tIns="108000"/>
        <a:lstStyle/>
        <a:p>
          <a:pPr latinLnBrk="1"/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Light GBM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415DA6E9-6C6A-4644-B2A6-9F61F6CF7C18}" type="parTrans" cxnId="{8451DDFF-D754-4659-BBDA-2A2ED711625F}">
      <dgm:prSet/>
      <dgm:spPr/>
      <dgm:t>
        <a:bodyPr/>
        <a:lstStyle/>
        <a:p>
          <a:pPr latinLnBrk="1"/>
          <a:endParaRPr lang="ko-KR" altLang="en-US"/>
        </a:p>
      </dgm:t>
    </dgm:pt>
    <dgm:pt modelId="{E1927367-E857-4344-A7C9-D08C35D2C1AD}" type="sibTrans" cxnId="{8451DDFF-D754-4659-BBDA-2A2ED711625F}">
      <dgm:prSet/>
      <dgm:spPr/>
      <dgm:t>
        <a:bodyPr/>
        <a:lstStyle/>
        <a:p>
          <a:pPr latinLnBrk="1"/>
          <a:endParaRPr lang="ko-KR" altLang="en-US"/>
        </a:p>
      </dgm:t>
    </dgm:pt>
    <dgm:pt modelId="{7E02BE3B-8A4F-452A-A0E7-AAE16AD5ECFD}" type="pres">
      <dgm:prSet presAssocID="{222D90F6-59F1-4676-9EBA-CA506DAAF58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2290EBE-B2A8-4F3C-B2C8-8D70B3CD64AD}" type="pres">
      <dgm:prSet presAssocID="{898EEDB2-656C-4026-938E-0954852DCE72}" presName="root1" presStyleCnt="0"/>
      <dgm:spPr/>
    </dgm:pt>
    <dgm:pt modelId="{E3920AE8-BD9A-4F98-9DEB-19D90F8F6AAC}" type="pres">
      <dgm:prSet presAssocID="{898EEDB2-656C-4026-938E-0954852DCE72}" presName="LevelOneTextNode" presStyleLbl="node0" presStyleIdx="0" presStyleCnt="1" custScaleX="177917" custScaleY="125518">
        <dgm:presLayoutVars>
          <dgm:chPref val="3"/>
        </dgm:presLayoutVars>
      </dgm:prSet>
      <dgm:spPr/>
    </dgm:pt>
    <dgm:pt modelId="{19759DCC-2209-4B50-9397-9A10E9ED5EA9}" type="pres">
      <dgm:prSet presAssocID="{898EEDB2-656C-4026-938E-0954852DCE72}" presName="level2hierChild" presStyleCnt="0"/>
      <dgm:spPr/>
    </dgm:pt>
    <dgm:pt modelId="{A47F0D53-691C-46FD-B3D4-DDD56B54DD1C}" type="pres">
      <dgm:prSet presAssocID="{EFC25AE4-9176-4CD7-B1EF-37C6EAC68A61}" presName="conn2-1" presStyleLbl="parChTrans1D2" presStyleIdx="0" presStyleCnt="2"/>
      <dgm:spPr/>
    </dgm:pt>
    <dgm:pt modelId="{4F84E266-8AC6-4AF6-82BC-C73C0D7930CF}" type="pres">
      <dgm:prSet presAssocID="{EFC25AE4-9176-4CD7-B1EF-37C6EAC68A61}" presName="connTx" presStyleLbl="parChTrans1D2" presStyleIdx="0" presStyleCnt="2"/>
      <dgm:spPr/>
    </dgm:pt>
    <dgm:pt modelId="{E9A41538-9D99-40D9-858A-146FC23B7CCB}" type="pres">
      <dgm:prSet presAssocID="{9E5C9FDF-B13A-4FF5-84E1-C8CAF9BBA8AE}" presName="root2" presStyleCnt="0"/>
      <dgm:spPr/>
    </dgm:pt>
    <dgm:pt modelId="{A719138D-D5C7-4423-B1DD-C5602FE800E0}" type="pres">
      <dgm:prSet presAssocID="{9E5C9FDF-B13A-4FF5-84E1-C8CAF9BBA8AE}" presName="LevelTwoTextNode" presStyleLbl="node2" presStyleIdx="0" presStyleCnt="2" custScaleX="199630" custScaleY="114600">
        <dgm:presLayoutVars>
          <dgm:chPref val="3"/>
        </dgm:presLayoutVars>
      </dgm:prSet>
      <dgm:spPr/>
    </dgm:pt>
    <dgm:pt modelId="{0B1D9223-8B4B-4E57-85BF-762C6009F5C5}" type="pres">
      <dgm:prSet presAssocID="{9E5C9FDF-B13A-4FF5-84E1-C8CAF9BBA8AE}" presName="level3hierChild" presStyleCnt="0"/>
      <dgm:spPr/>
    </dgm:pt>
    <dgm:pt modelId="{C6CF6E58-B71D-4B3F-8674-8665D466A429}" type="pres">
      <dgm:prSet presAssocID="{63FA8A35-35C3-4553-9C3E-A55E7067486C}" presName="conn2-1" presStyleLbl="parChTrans1D3" presStyleIdx="0" presStyleCnt="5"/>
      <dgm:spPr/>
    </dgm:pt>
    <dgm:pt modelId="{811C4591-FAF3-429A-BC9C-8D64A8DB3820}" type="pres">
      <dgm:prSet presAssocID="{63FA8A35-35C3-4553-9C3E-A55E7067486C}" presName="connTx" presStyleLbl="parChTrans1D3" presStyleIdx="0" presStyleCnt="5"/>
      <dgm:spPr/>
    </dgm:pt>
    <dgm:pt modelId="{A41AA367-45AE-4C5A-8EC4-9B1DE4670CA4}" type="pres">
      <dgm:prSet presAssocID="{5D5F86C8-907A-4732-87FF-18C553299FD4}" presName="root2" presStyleCnt="0"/>
      <dgm:spPr/>
    </dgm:pt>
    <dgm:pt modelId="{39EBDDA6-1F64-471F-A56F-74BBA9DC383B}" type="pres">
      <dgm:prSet presAssocID="{5D5F86C8-907A-4732-87FF-18C553299FD4}" presName="LevelTwoTextNode" presStyleLbl="node3" presStyleIdx="0" presStyleCnt="5" custScaleX="171307" custScaleY="117144">
        <dgm:presLayoutVars>
          <dgm:chPref val="3"/>
        </dgm:presLayoutVars>
      </dgm:prSet>
      <dgm:spPr/>
    </dgm:pt>
    <dgm:pt modelId="{26BBDA05-B2D8-47CF-B80A-AA5EF8784E46}" type="pres">
      <dgm:prSet presAssocID="{5D5F86C8-907A-4732-87FF-18C553299FD4}" presName="level3hierChild" presStyleCnt="0"/>
      <dgm:spPr/>
    </dgm:pt>
    <dgm:pt modelId="{9876BC8D-A7AF-46AE-80FC-AB4B54F01143}" type="pres">
      <dgm:prSet presAssocID="{2C857724-2713-411D-A4DC-DFCF949BADD6}" presName="conn2-1" presStyleLbl="parChTrans1D4" presStyleIdx="0" presStyleCnt="16"/>
      <dgm:spPr/>
    </dgm:pt>
    <dgm:pt modelId="{14AB6E53-DB0E-4926-941A-7EBB4158439B}" type="pres">
      <dgm:prSet presAssocID="{2C857724-2713-411D-A4DC-DFCF949BADD6}" presName="connTx" presStyleLbl="parChTrans1D4" presStyleIdx="0" presStyleCnt="16"/>
      <dgm:spPr/>
    </dgm:pt>
    <dgm:pt modelId="{E0A5BC9A-13DF-4FE6-AC71-A69BE489A794}" type="pres">
      <dgm:prSet presAssocID="{A2F16CD0-9BC5-42BF-8980-9457FA30B9EF}" presName="root2" presStyleCnt="0"/>
      <dgm:spPr/>
    </dgm:pt>
    <dgm:pt modelId="{DC5C7FD3-9ED0-4E33-B9CB-ACE81F3D9FE2}" type="pres">
      <dgm:prSet presAssocID="{A2F16CD0-9BC5-42BF-8980-9457FA30B9EF}" presName="LevelTwoTextNode" presStyleLbl="node4" presStyleIdx="0" presStyleCnt="16" custScaleX="195349">
        <dgm:presLayoutVars>
          <dgm:chPref val="3"/>
        </dgm:presLayoutVars>
      </dgm:prSet>
      <dgm:spPr/>
    </dgm:pt>
    <dgm:pt modelId="{61F21CCB-CAEC-4583-A406-68C04E52C2CA}" type="pres">
      <dgm:prSet presAssocID="{A2F16CD0-9BC5-42BF-8980-9457FA30B9EF}" presName="level3hierChild" presStyleCnt="0"/>
      <dgm:spPr/>
    </dgm:pt>
    <dgm:pt modelId="{F3372B33-0461-4300-BA1A-414B2A3B9EA0}" type="pres">
      <dgm:prSet presAssocID="{E67D29A5-E4C5-41FD-BA1A-8EAEB166572F}" presName="conn2-1" presStyleLbl="parChTrans1D4" presStyleIdx="1" presStyleCnt="16"/>
      <dgm:spPr/>
    </dgm:pt>
    <dgm:pt modelId="{348243AD-56D4-40A6-8A5F-FBED6E03E63E}" type="pres">
      <dgm:prSet presAssocID="{E67D29A5-E4C5-41FD-BA1A-8EAEB166572F}" presName="connTx" presStyleLbl="parChTrans1D4" presStyleIdx="1" presStyleCnt="16"/>
      <dgm:spPr/>
    </dgm:pt>
    <dgm:pt modelId="{ABD9DC26-8769-4DDD-9359-1B3402540B25}" type="pres">
      <dgm:prSet presAssocID="{A4D813CD-6FAA-4909-9D38-51BA08333F1D}" presName="root2" presStyleCnt="0"/>
      <dgm:spPr/>
    </dgm:pt>
    <dgm:pt modelId="{88585044-F5B9-4FB1-A257-75D2975DE40B}" type="pres">
      <dgm:prSet presAssocID="{A4D813CD-6FAA-4909-9D38-51BA08333F1D}" presName="LevelTwoTextNode" presStyleLbl="node4" presStyleIdx="1" presStyleCnt="16" custScaleX="195349">
        <dgm:presLayoutVars>
          <dgm:chPref val="3"/>
        </dgm:presLayoutVars>
      </dgm:prSet>
      <dgm:spPr/>
    </dgm:pt>
    <dgm:pt modelId="{E4335E70-59AE-40FC-B126-EE3FE7DE03F6}" type="pres">
      <dgm:prSet presAssocID="{A4D813CD-6FAA-4909-9D38-51BA08333F1D}" presName="level3hierChild" presStyleCnt="0"/>
      <dgm:spPr/>
    </dgm:pt>
    <dgm:pt modelId="{53C98E16-0162-4AF4-8768-F043573DE3E3}" type="pres">
      <dgm:prSet presAssocID="{BDF4C15C-E777-42A6-89FA-0D17579DC69F}" presName="conn2-1" presStyleLbl="parChTrans1D4" presStyleIdx="2" presStyleCnt="16"/>
      <dgm:spPr/>
    </dgm:pt>
    <dgm:pt modelId="{650F8BD0-0FC5-4CBE-96C7-4BB8C4544272}" type="pres">
      <dgm:prSet presAssocID="{BDF4C15C-E777-42A6-89FA-0D17579DC69F}" presName="connTx" presStyleLbl="parChTrans1D4" presStyleIdx="2" presStyleCnt="16"/>
      <dgm:spPr/>
    </dgm:pt>
    <dgm:pt modelId="{C572570A-BBC5-47CB-AB11-FA3B718B34D2}" type="pres">
      <dgm:prSet presAssocID="{33789882-2D06-4268-BE91-4197EB5D0256}" presName="root2" presStyleCnt="0"/>
      <dgm:spPr/>
    </dgm:pt>
    <dgm:pt modelId="{1ECB4ABD-480B-45A8-A2EC-3ED4C540A4F6}" type="pres">
      <dgm:prSet presAssocID="{33789882-2D06-4268-BE91-4197EB5D0256}" presName="LevelTwoTextNode" presStyleLbl="node4" presStyleIdx="2" presStyleCnt="16" custScaleX="194906">
        <dgm:presLayoutVars>
          <dgm:chPref val="3"/>
        </dgm:presLayoutVars>
      </dgm:prSet>
      <dgm:spPr/>
    </dgm:pt>
    <dgm:pt modelId="{1C3C8C03-FD3E-407E-A2F7-29D1C74A4442}" type="pres">
      <dgm:prSet presAssocID="{33789882-2D06-4268-BE91-4197EB5D0256}" presName="level3hierChild" presStyleCnt="0"/>
      <dgm:spPr/>
    </dgm:pt>
    <dgm:pt modelId="{DE2134F3-7697-47A6-B610-7964E2DE8029}" type="pres">
      <dgm:prSet presAssocID="{E679A3C6-2E1D-4F17-B4A1-6C7B6FE0D1DA}" presName="conn2-1" presStyleLbl="parChTrans1D4" presStyleIdx="3" presStyleCnt="16"/>
      <dgm:spPr/>
    </dgm:pt>
    <dgm:pt modelId="{0AAC94F4-4285-4EAA-A7DB-9A096B22427F}" type="pres">
      <dgm:prSet presAssocID="{E679A3C6-2E1D-4F17-B4A1-6C7B6FE0D1DA}" presName="connTx" presStyleLbl="parChTrans1D4" presStyleIdx="3" presStyleCnt="16"/>
      <dgm:spPr/>
    </dgm:pt>
    <dgm:pt modelId="{A6C79951-709E-4CE8-AA47-75935747906A}" type="pres">
      <dgm:prSet presAssocID="{B17ED1AF-12A9-4BA4-8BCF-79A4017DAFE3}" presName="root2" presStyleCnt="0"/>
      <dgm:spPr/>
    </dgm:pt>
    <dgm:pt modelId="{1F97C85B-6FAD-443E-8353-261F6E870AA0}" type="pres">
      <dgm:prSet presAssocID="{B17ED1AF-12A9-4BA4-8BCF-79A4017DAFE3}" presName="LevelTwoTextNode" presStyleLbl="node4" presStyleIdx="3" presStyleCnt="16" custScaleX="195349">
        <dgm:presLayoutVars>
          <dgm:chPref val="3"/>
        </dgm:presLayoutVars>
      </dgm:prSet>
      <dgm:spPr/>
    </dgm:pt>
    <dgm:pt modelId="{4F405483-75AA-4F8C-87DB-BE896014CA3B}" type="pres">
      <dgm:prSet presAssocID="{B17ED1AF-12A9-4BA4-8BCF-79A4017DAFE3}" presName="level3hierChild" presStyleCnt="0"/>
      <dgm:spPr/>
    </dgm:pt>
    <dgm:pt modelId="{AC693DCE-2271-44A7-8060-D38120725243}" type="pres">
      <dgm:prSet presAssocID="{62065708-544B-42D4-8E68-1883FDD8EB78}" presName="conn2-1" presStyleLbl="parChTrans1D3" presStyleIdx="1" presStyleCnt="5"/>
      <dgm:spPr/>
    </dgm:pt>
    <dgm:pt modelId="{8B656261-38D7-4760-98FF-2FB4E92AF845}" type="pres">
      <dgm:prSet presAssocID="{62065708-544B-42D4-8E68-1883FDD8EB78}" presName="connTx" presStyleLbl="parChTrans1D3" presStyleIdx="1" presStyleCnt="5"/>
      <dgm:spPr/>
    </dgm:pt>
    <dgm:pt modelId="{C2316DB9-A549-4498-995F-6FF2AB6FE07B}" type="pres">
      <dgm:prSet presAssocID="{5DE71E56-0B48-45BA-AEC7-6DCA190AA71C}" presName="root2" presStyleCnt="0"/>
      <dgm:spPr/>
    </dgm:pt>
    <dgm:pt modelId="{3067213F-97E3-4A7D-AE2C-BFE76370D009}" type="pres">
      <dgm:prSet presAssocID="{5DE71E56-0B48-45BA-AEC7-6DCA190AA71C}" presName="LevelTwoTextNode" presStyleLbl="node3" presStyleIdx="1" presStyleCnt="5" custScaleX="171307" custScaleY="117144">
        <dgm:presLayoutVars>
          <dgm:chPref val="3"/>
        </dgm:presLayoutVars>
      </dgm:prSet>
      <dgm:spPr/>
    </dgm:pt>
    <dgm:pt modelId="{33CF304B-AC63-4D56-9F43-665A6D8A0482}" type="pres">
      <dgm:prSet presAssocID="{5DE71E56-0B48-45BA-AEC7-6DCA190AA71C}" presName="level3hierChild" presStyleCnt="0"/>
      <dgm:spPr/>
    </dgm:pt>
    <dgm:pt modelId="{1A393304-BE22-495A-BF20-6766B284F687}" type="pres">
      <dgm:prSet presAssocID="{A300CAA5-6A75-47AB-8684-4A25C541637B}" presName="conn2-1" presStyleLbl="parChTrans1D4" presStyleIdx="4" presStyleCnt="16"/>
      <dgm:spPr/>
    </dgm:pt>
    <dgm:pt modelId="{6B7AD6B3-1545-4F1E-B8B6-BBE851D76104}" type="pres">
      <dgm:prSet presAssocID="{A300CAA5-6A75-47AB-8684-4A25C541637B}" presName="connTx" presStyleLbl="parChTrans1D4" presStyleIdx="4" presStyleCnt="16"/>
      <dgm:spPr/>
    </dgm:pt>
    <dgm:pt modelId="{EF4D00B7-51F9-45B9-BB6F-C5F8411BB991}" type="pres">
      <dgm:prSet presAssocID="{EDB9C891-E168-4F21-942A-581BAD20684D}" presName="root2" presStyleCnt="0"/>
      <dgm:spPr/>
    </dgm:pt>
    <dgm:pt modelId="{65804DC4-71AE-4EFE-98F3-2E6D2E589AFD}" type="pres">
      <dgm:prSet presAssocID="{EDB9C891-E168-4F21-942A-581BAD20684D}" presName="LevelTwoTextNode" presStyleLbl="node4" presStyleIdx="4" presStyleCnt="16" custScaleX="195349">
        <dgm:presLayoutVars>
          <dgm:chPref val="3"/>
        </dgm:presLayoutVars>
      </dgm:prSet>
      <dgm:spPr/>
    </dgm:pt>
    <dgm:pt modelId="{A7CC937F-6B42-44BA-8596-4A05B8778350}" type="pres">
      <dgm:prSet presAssocID="{EDB9C891-E168-4F21-942A-581BAD20684D}" presName="level3hierChild" presStyleCnt="0"/>
      <dgm:spPr/>
    </dgm:pt>
    <dgm:pt modelId="{123758C3-88EC-46B3-BFD3-364FBFDAF030}" type="pres">
      <dgm:prSet presAssocID="{E0A3379C-F0CC-4683-A107-474A5C1C2E8D}" presName="conn2-1" presStyleLbl="parChTrans1D4" presStyleIdx="5" presStyleCnt="16"/>
      <dgm:spPr/>
    </dgm:pt>
    <dgm:pt modelId="{81C7BB02-2FFF-44EB-BF42-8EA88202CD30}" type="pres">
      <dgm:prSet presAssocID="{E0A3379C-F0CC-4683-A107-474A5C1C2E8D}" presName="connTx" presStyleLbl="parChTrans1D4" presStyleIdx="5" presStyleCnt="16"/>
      <dgm:spPr/>
    </dgm:pt>
    <dgm:pt modelId="{51B33B6B-8A70-4D43-BCA2-BAFA98118593}" type="pres">
      <dgm:prSet presAssocID="{AA7B1056-3718-44E6-8888-A11FFE318DAF}" presName="root2" presStyleCnt="0"/>
      <dgm:spPr/>
    </dgm:pt>
    <dgm:pt modelId="{CE9E1524-53CC-492E-A508-B262B419EB2F}" type="pres">
      <dgm:prSet presAssocID="{AA7B1056-3718-44E6-8888-A11FFE318DAF}" presName="LevelTwoTextNode" presStyleLbl="node4" presStyleIdx="5" presStyleCnt="16" custScaleX="195349">
        <dgm:presLayoutVars>
          <dgm:chPref val="3"/>
        </dgm:presLayoutVars>
      </dgm:prSet>
      <dgm:spPr/>
    </dgm:pt>
    <dgm:pt modelId="{701BB498-A6FB-4770-8D21-70DA7C97F951}" type="pres">
      <dgm:prSet presAssocID="{AA7B1056-3718-44E6-8888-A11FFE318DAF}" presName="level3hierChild" presStyleCnt="0"/>
      <dgm:spPr/>
    </dgm:pt>
    <dgm:pt modelId="{70678EC9-F1A3-4E83-A52F-592E9F59B9DC}" type="pres">
      <dgm:prSet presAssocID="{92F61195-4003-4162-B241-37FF884B714F}" presName="conn2-1" presStyleLbl="parChTrans1D4" presStyleIdx="6" presStyleCnt="16"/>
      <dgm:spPr/>
    </dgm:pt>
    <dgm:pt modelId="{E00997F2-B6A4-4EBF-B60A-E5C4AD17286A}" type="pres">
      <dgm:prSet presAssocID="{92F61195-4003-4162-B241-37FF884B714F}" presName="connTx" presStyleLbl="parChTrans1D4" presStyleIdx="6" presStyleCnt="16"/>
      <dgm:spPr/>
    </dgm:pt>
    <dgm:pt modelId="{6258DA94-0D88-4860-8CF8-66EC26AF3B23}" type="pres">
      <dgm:prSet presAssocID="{F72F9A51-4DBD-4E7F-A166-A7272D1B096D}" presName="root2" presStyleCnt="0"/>
      <dgm:spPr/>
    </dgm:pt>
    <dgm:pt modelId="{90AB29A8-D4B6-45CB-A8B4-0E1569D1F957}" type="pres">
      <dgm:prSet presAssocID="{F72F9A51-4DBD-4E7F-A166-A7272D1B096D}" presName="LevelTwoTextNode" presStyleLbl="node4" presStyleIdx="6" presStyleCnt="16" custScaleX="195349">
        <dgm:presLayoutVars>
          <dgm:chPref val="3"/>
        </dgm:presLayoutVars>
      </dgm:prSet>
      <dgm:spPr/>
    </dgm:pt>
    <dgm:pt modelId="{D8FCCE6E-9FC0-4325-9006-5C38581FD14E}" type="pres">
      <dgm:prSet presAssocID="{F72F9A51-4DBD-4E7F-A166-A7272D1B096D}" presName="level3hierChild" presStyleCnt="0"/>
      <dgm:spPr/>
    </dgm:pt>
    <dgm:pt modelId="{E3342491-87B3-4EF7-961A-090DEFBA1CFC}" type="pres">
      <dgm:prSet presAssocID="{9974DA6E-1FCF-4DEF-8B99-505645C605A8}" presName="conn2-1" presStyleLbl="parChTrans1D4" presStyleIdx="7" presStyleCnt="16"/>
      <dgm:spPr/>
    </dgm:pt>
    <dgm:pt modelId="{E3CFB937-DA53-4EE6-806A-D4B7008D5A19}" type="pres">
      <dgm:prSet presAssocID="{9974DA6E-1FCF-4DEF-8B99-505645C605A8}" presName="connTx" presStyleLbl="parChTrans1D4" presStyleIdx="7" presStyleCnt="16"/>
      <dgm:spPr/>
    </dgm:pt>
    <dgm:pt modelId="{18A1FF2C-2AAC-4DB5-B811-1D34963D9204}" type="pres">
      <dgm:prSet presAssocID="{898186FE-0C97-44A4-8065-1CD1FDDE6F84}" presName="root2" presStyleCnt="0"/>
      <dgm:spPr/>
    </dgm:pt>
    <dgm:pt modelId="{E7C19D09-E29C-462D-B3B0-10B18AD00976}" type="pres">
      <dgm:prSet presAssocID="{898186FE-0C97-44A4-8065-1CD1FDDE6F84}" presName="LevelTwoTextNode" presStyleLbl="node4" presStyleIdx="7" presStyleCnt="16" custScaleX="194492">
        <dgm:presLayoutVars>
          <dgm:chPref val="3"/>
        </dgm:presLayoutVars>
      </dgm:prSet>
      <dgm:spPr/>
    </dgm:pt>
    <dgm:pt modelId="{3CB8B533-F63B-4559-A638-8DE930F8C005}" type="pres">
      <dgm:prSet presAssocID="{898186FE-0C97-44A4-8065-1CD1FDDE6F84}" presName="level3hierChild" presStyleCnt="0"/>
      <dgm:spPr/>
    </dgm:pt>
    <dgm:pt modelId="{E608D6FA-B9B1-489F-890C-19A884266C5C}" type="pres">
      <dgm:prSet presAssocID="{7E16D418-BC09-42C3-A4DC-B9553E881736}" presName="conn2-1" presStyleLbl="parChTrans1D3" presStyleIdx="2" presStyleCnt="5"/>
      <dgm:spPr/>
    </dgm:pt>
    <dgm:pt modelId="{398DB105-E129-4D17-802A-05A91E01C305}" type="pres">
      <dgm:prSet presAssocID="{7E16D418-BC09-42C3-A4DC-B9553E881736}" presName="connTx" presStyleLbl="parChTrans1D3" presStyleIdx="2" presStyleCnt="5"/>
      <dgm:spPr/>
    </dgm:pt>
    <dgm:pt modelId="{F3C9F7B5-0B71-49E4-9E39-52E57966AE77}" type="pres">
      <dgm:prSet presAssocID="{391A4CC3-6D27-4751-8D48-BB70B0FD89EE}" presName="root2" presStyleCnt="0"/>
      <dgm:spPr/>
    </dgm:pt>
    <dgm:pt modelId="{FB285474-27E9-4526-A869-6BF9B4E1EF11}" type="pres">
      <dgm:prSet presAssocID="{391A4CC3-6D27-4751-8D48-BB70B0FD89EE}" presName="LevelTwoTextNode" presStyleLbl="node3" presStyleIdx="2" presStyleCnt="5" custScaleX="171307" custScaleY="117144">
        <dgm:presLayoutVars>
          <dgm:chPref val="3"/>
        </dgm:presLayoutVars>
      </dgm:prSet>
      <dgm:spPr/>
    </dgm:pt>
    <dgm:pt modelId="{37AFE839-6301-44EA-909C-705B739927A3}" type="pres">
      <dgm:prSet presAssocID="{391A4CC3-6D27-4751-8D48-BB70B0FD89EE}" presName="level3hierChild" presStyleCnt="0"/>
      <dgm:spPr/>
    </dgm:pt>
    <dgm:pt modelId="{27B66250-A49F-48D0-9979-D068FABE0CFE}" type="pres">
      <dgm:prSet presAssocID="{FAECA23F-6295-4ECC-B37C-0B18B97B1941}" presName="conn2-1" presStyleLbl="parChTrans1D4" presStyleIdx="8" presStyleCnt="16"/>
      <dgm:spPr/>
    </dgm:pt>
    <dgm:pt modelId="{761630BB-89A9-4FC0-ACC3-54F099D839FC}" type="pres">
      <dgm:prSet presAssocID="{FAECA23F-6295-4ECC-B37C-0B18B97B1941}" presName="connTx" presStyleLbl="parChTrans1D4" presStyleIdx="8" presStyleCnt="16"/>
      <dgm:spPr/>
    </dgm:pt>
    <dgm:pt modelId="{4D0D1FBE-42BE-4A0C-8FEF-BA8228F387DD}" type="pres">
      <dgm:prSet presAssocID="{CB5F0735-9CD6-4EDD-97D2-E3705F82BD54}" presName="root2" presStyleCnt="0"/>
      <dgm:spPr/>
    </dgm:pt>
    <dgm:pt modelId="{396D1BEF-2513-43E2-8F17-7D327495A0F7}" type="pres">
      <dgm:prSet presAssocID="{CB5F0735-9CD6-4EDD-97D2-E3705F82BD54}" presName="LevelTwoTextNode" presStyleLbl="node4" presStyleIdx="8" presStyleCnt="16" custScaleX="195349">
        <dgm:presLayoutVars>
          <dgm:chPref val="3"/>
        </dgm:presLayoutVars>
      </dgm:prSet>
      <dgm:spPr/>
    </dgm:pt>
    <dgm:pt modelId="{DCD055F3-91B0-4CE8-9B1C-7A33D01E96D2}" type="pres">
      <dgm:prSet presAssocID="{CB5F0735-9CD6-4EDD-97D2-E3705F82BD54}" presName="level3hierChild" presStyleCnt="0"/>
      <dgm:spPr/>
    </dgm:pt>
    <dgm:pt modelId="{E62050F6-0942-4477-98FD-8DCEFBAF529E}" type="pres">
      <dgm:prSet presAssocID="{5BFDCC1A-8698-4297-99CF-6FA12BB49996}" presName="conn2-1" presStyleLbl="parChTrans1D4" presStyleIdx="9" presStyleCnt="16"/>
      <dgm:spPr/>
    </dgm:pt>
    <dgm:pt modelId="{28724313-5F79-4384-9FCC-977B0F930483}" type="pres">
      <dgm:prSet presAssocID="{5BFDCC1A-8698-4297-99CF-6FA12BB49996}" presName="connTx" presStyleLbl="parChTrans1D4" presStyleIdx="9" presStyleCnt="16"/>
      <dgm:spPr/>
    </dgm:pt>
    <dgm:pt modelId="{1D5A43EA-72DF-4129-85D5-358A86FA60D9}" type="pres">
      <dgm:prSet presAssocID="{5B931C91-0CE3-42B3-8B32-1F57EB2C1FE6}" presName="root2" presStyleCnt="0"/>
      <dgm:spPr/>
    </dgm:pt>
    <dgm:pt modelId="{BF8F04FE-1641-4014-8634-A412E5C9D0CD}" type="pres">
      <dgm:prSet presAssocID="{5B931C91-0CE3-42B3-8B32-1F57EB2C1FE6}" presName="LevelTwoTextNode" presStyleLbl="node4" presStyleIdx="9" presStyleCnt="16" custScaleX="195349" custLinFactNeighborX="1032" custLinFactNeighborY="33034">
        <dgm:presLayoutVars>
          <dgm:chPref val="3"/>
        </dgm:presLayoutVars>
      </dgm:prSet>
      <dgm:spPr/>
    </dgm:pt>
    <dgm:pt modelId="{ED26675E-CE53-4C25-BC00-DC1832BAE76C}" type="pres">
      <dgm:prSet presAssocID="{5B931C91-0CE3-42B3-8B32-1F57EB2C1FE6}" presName="level3hierChild" presStyleCnt="0"/>
      <dgm:spPr/>
    </dgm:pt>
    <dgm:pt modelId="{BD1D9B60-9135-4647-9FBB-3353AAD69454}" type="pres">
      <dgm:prSet presAssocID="{211FEEA3-44C8-4191-9CB2-EC0CC52447F2}" presName="conn2-1" presStyleLbl="parChTrans1D4" presStyleIdx="10" presStyleCnt="16"/>
      <dgm:spPr/>
    </dgm:pt>
    <dgm:pt modelId="{FF613C22-137D-4B87-BD26-08B2522EFC1B}" type="pres">
      <dgm:prSet presAssocID="{211FEEA3-44C8-4191-9CB2-EC0CC52447F2}" presName="connTx" presStyleLbl="parChTrans1D4" presStyleIdx="10" presStyleCnt="16"/>
      <dgm:spPr/>
    </dgm:pt>
    <dgm:pt modelId="{A6F4F2B6-CADD-4F89-8A3A-E4235DBC4DA8}" type="pres">
      <dgm:prSet presAssocID="{D1DB7BF9-A50B-4226-A2E6-BE30D98215ED}" presName="root2" presStyleCnt="0"/>
      <dgm:spPr/>
    </dgm:pt>
    <dgm:pt modelId="{F4D6A4BE-C429-4F93-AA04-CF01D9BDBA00}" type="pres">
      <dgm:prSet presAssocID="{D1DB7BF9-A50B-4226-A2E6-BE30D98215ED}" presName="LevelTwoTextNode" presStyleLbl="node4" presStyleIdx="10" presStyleCnt="16" custScaleX="181419">
        <dgm:presLayoutVars>
          <dgm:chPref val="3"/>
        </dgm:presLayoutVars>
      </dgm:prSet>
      <dgm:spPr/>
    </dgm:pt>
    <dgm:pt modelId="{4E10E2E6-5B96-40F6-BF6A-FF3533EB8793}" type="pres">
      <dgm:prSet presAssocID="{D1DB7BF9-A50B-4226-A2E6-BE30D98215ED}" presName="level3hierChild" presStyleCnt="0"/>
      <dgm:spPr/>
    </dgm:pt>
    <dgm:pt modelId="{2C2ACB30-B3CC-44EA-8D1C-2BD02A3B9886}" type="pres">
      <dgm:prSet presAssocID="{EAC007A8-F4C0-4C42-9F49-5B20837CA110}" presName="conn2-1" presStyleLbl="parChTrans1D4" presStyleIdx="11" presStyleCnt="16"/>
      <dgm:spPr/>
    </dgm:pt>
    <dgm:pt modelId="{8008F094-8B6E-4F59-BE4E-5E325CF7E855}" type="pres">
      <dgm:prSet presAssocID="{EAC007A8-F4C0-4C42-9F49-5B20837CA110}" presName="connTx" presStyleLbl="parChTrans1D4" presStyleIdx="11" presStyleCnt="16"/>
      <dgm:spPr/>
    </dgm:pt>
    <dgm:pt modelId="{49C82407-1B0C-4074-9F04-FDB8E767853D}" type="pres">
      <dgm:prSet presAssocID="{7E72A142-8137-4D82-B8A7-D9CF8EB730DA}" presName="root2" presStyleCnt="0"/>
      <dgm:spPr/>
    </dgm:pt>
    <dgm:pt modelId="{FE0F2443-9F2F-4870-8DDC-F3F4F7E9F8A6}" type="pres">
      <dgm:prSet presAssocID="{7E72A142-8137-4D82-B8A7-D9CF8EB730DA}" presName="LevelTwoTextNode" presStyleLbl="node4" presStyleIdx="11" presStyleCnt="16" custScaleX="195349">
        <dgm:presLayoutVars>
          <dgm:chPref val="3"/>
        </dgm:presLayoutVars>
      </dgm:prSet>
      <dgm:spPr/>
    </dgm:pt>
    <dgm:pt modelId="{31FE5AB4-0989-4A8C-ACDE-BE11ACD568BD}" type="pres">
      <dgm:prSet presAssocID="{7E72A142-8137-4D82-B8A7-D9CF8EB730DA}" presName="level3hierChild" presStyleCnt="0"/>
      <dgm:spPr/>
    </dgm:pt>
    <dgm:pt modelId="{C53435BF-C3FB-465C-8367-AEE39A059F2E}" type="pres">
      <dgm:prSet presAssocID="{DA20B766-A015-4D61-B647-5374252FB92B}" presName="conn2-1" presStyleLbl="parChTrans1D4" presStyleIdx="12" presStyleCnt="16"/>
      <dgm:spPr/>
    </dgm:pt>
    <dgm:pt modelId="{B47C3FF0-63DE-4E3E-990C-B8F7C18EF8E6}" type="pres">
      <dgm:prSet presAssocID="{DA20B766-A015-4D61-B647-5374252FB92B}" presName="connTx" presStyleLbl="parChTrans1D4" presStyleIdx="12" presStyleCnt="16"/>
      <dgm:spPr/>
    </dgm:pt>
    <dgm:pt modelId="{CCD6B6C6-C762-4D18-BF0A-6B98C1CBA783}" type="pres">
      <dgm:prSet presAssocID="{338E41E5-AE3C-4B6C-9506-41A0B2F3BCB0}" presName="root2" presStyleCnt="0"/>
      <dgm:spPr/>
    </dgm:pt>
    <dgm:pt modelId="{982D89F4-DFDD-4BE8-B6F8-4EC54E7B4087}" type="pres">
      <dgm:prSet presAssocID="{338E41E5-AE3C-4B6C-9506-41A0B2F3BCB0}" presName="LevelTwoTextNode" presStyleLbl="node4" presStyleIdx="12" presStyleCnt="16" custScaleX="179034">
        <dgm:presLayoutVars>
          <dgm:chPref val="3"/>
        </dgm:presLayoutVars>
      </dgm:prSet>
      <dgm:spPr/>
    </dgm:pt>
    <dgm:pt modelId="{321BD9E8-FC3F-411B-AFCA-FA0BD3B3F77D}" type="pres">
      <dgm:prSet presAssocID="{338E41E5-AE3C-4B6C-9506-41A0B2F3BCB0}" presName="level3hierChild" presStyleCnt="0"/>
      <dgm:spPr/>
    </dgm:pt>
    <dgm:pt modelId="{1A90B742-8F9A-4AAA-A59F-704AE1223936}" type="pres">
      <dgm:prSet presAssocID="{22427D62-1542-4EDB-A025-3F7CAEF729D9}" presName="conn2-1" presStyleLbl="parChTrans1D4" presStyleIdx="13" presStyleCnt="16"/>
      <dgm:spPr/>
    </dgm:pt>
    <dgm:pt modelId="{9DB5A2B0-6241-42FB-9BBC-673E370A2FF6}" type="pres">
      <dgm:prSet presAssocID="{22427D62-1542-4EDB-A025-3F7CAEF729D9}" presName="connTx" presStyleLbl="parChTrans1D4" presStyleIdx="13" presStyleCnt="16"/>
      <dgm:spPr/>
    </dgm:pt>
    <dgm:pt modelId="{8B1BDE02-C7F3-445C-93D8-7004554C549B}" type="pres">
      <dgm:prSet presAssocID="{A12D3458-3C71-4DAF-9F2E-DEAEF3D17A56}" presName="root2" presStyleCnt="0"/>
      <dgm:spPr/>
    </dgm:pt>
    <dgm:pt modelId="{5252EA87-AF3B-44A4-BA5C-A516235914D1}" type="pres">
      <dgm:prSet presAssocID="{A12D3458-3C71-4DAF-9F2E-DEAEF3D17A56}" presName="LevelTwoTextNode" presStyleLbl="node4" presStyleIdx="13" presStyleCnt="16" custScaleX="179034">
        <dgm:presLayoutVars>
          <dgm:chPref val="3"/>
        </dgm:presLayoutVars>
      </dgm:prSet>
      <dgm:spPr/>
    </dgm:pt>
    <dgm:pt modelId="{2B780741-CC06-4CA3-A6CB-E492A25240B6}" type="pres">
      <dgm:prSet presAssocID="{A12D3458-3C71-4DAF-9F2E-DEAEF3D17A56}" presName="level3hierChild" presStyleCnt="0"/>
      <dgm:spPr/>
    </dgm:pt>
    <dgm:pt modelId="{33C4D4C1-82ED-49DB-B080-8E80A7371763}" type="pres">
      <dgm:prSet presAssocID="{1FC67F30-685D-4EE8-866E-B59DF9A0493A}" presName="conn2-1" presStyleLbl="parChTrans1D4" presStyleIdx="14" presStyleCnt="16"/>
      <dgm:spPr/>
    </dgm:pt>
    <dgm:pt modelId="{C9283871-3AA0-45C1-8B80-ACE784B4C582}" type="pres">
      <dgm:prSet presAssocID="{1FC67F30-685D-4EE8-866E-B59DF9A0493A}" presName="connTx" presStyleLbl="parChTrans1D4" presStyleIdx="14" presStyleCnt="16"/>
      <dgm:spPr/>
    </dgm:pt>
    <dgm:pt modelId="{5E9FDCB4-5E07-45CB-82EF-660BCAD0B399}" type="pres">
      <dgm:prSet presAssocID="{93337C67-B271-40FE-8120-DCA0FB0310F6}" presName="root2" presStyleCnt="0"/>
      <dgm:spPr/>
    </dgm:pt>
    <dgm:pt modelId="{6E2034CE-82E6-4B59-B4E3-316D6276AB81}" type="pres">
      <dgm:prSet presAssocID="{93337C67-B271-40FE-8120-DCA0FB0310F6}" presName="LevelTwoTextNode" presStyleLbl="node4" presStyleIdx="14" presStyleCnt="16" custScaleX="181442">
        <dgm:presLayoutVars>
          <dgm:chPref val="3"/>
        </dgm:presLayoutVars>
      </dgm:prSet>
      <dgm:spPr/>
    </dgm:pt>
    <dgm:pt modelId="{AD169165-F0D5-45FD-BC24-E584617CDCA4}" type="pres">
      <dgm:prSet presAssocID="{93337C67-B271-40FE-8120-DCA0FB0310F6}" presName="level3hierChild" presStyleCnt="0"/>
      <dgm:spPr/>
    </dgm:pt>
    <dgm:pt modelId="{4F6BECD3-B28A-48DF-B975-73144CDB4275}" type="pres">
      <dgm:prSet presAssocID="{415DA6E9-6C6A-4644-B2A6-9F61F6CF7C18}" presName="conn2-1" presStyleLbl="parChTrans1D4" presStyleIdx="15" presStyleCnt="16"/>
      <dgm:spPr/>
    </dgm:pt>
    <dgm:pt modelId="{A03D1844-20F1-4F3D-B6C9-2912429E7670}" type="pres">
      <dgm:prSet presAssocID="{415DA6E9-6C6A-4644-B2A6-9F61F6CF7C18}" presName="connTx" presStyleLbl="parChTrans1D4" presStyleIdx="15" presStyleCnt="16"/>
      <dgm:spPr/>
    </dgm:pt>
    <dgm:pt modelId="{3D311A6F-9A08-4ADF-B618-B5952CB06C91}" type="pres">
      <dgm:prSet presAssocID="{8F0640D0-6B4C-42BE-89F7-860DE0F09D25}" presName="root2" presStyleCnt="0"/>
      <dgm:spPr/>
    </dgm:pt>
    <dgm:pt modelId="{3C678DBA-BB87-4037-B045-A3935086C46A}" type="pres">
      <dgm:prSet presAssocID="{8F0640D0-6B4C-42BE-89F7-860DE0F09D25}" presName="LevelTwoTextNode" presStyleLbl="node4" presStyleIdx="15" presStyleCnt="16" custScaleX="181442">
        <dgm:presLayoutVars>
          <dgm:chPref val="3"/>
        </dgm:presLayoutVars>
      </dgm:prSet>
      <dgm:spPr/>
    </dgm:pt>
    <dgm:pt modelId="{8DA81EFC-D84F-4992-953B-65D659499DA3}" type="pres">
      <dgm:prSet presAssocID="{8F0640D0-6B4C-42BE-89F7-860DE0F09D25}" presName="level3hierChild" presStyleCnt="0"/>
      <dgm:spPr/>
    </dgm:pt>
    <dgm:pt modelId="{19A26B29-C7A3-46AE-BEBF-53C8DEC5212D}" type="pres">
      <dgm:prSet presAssocID="{9BD67859-8728-4E0B-82B2-39E378E99A00}" presName="conn2-1" presStyleLbl="parChTrans1D2" presStyleIdx="1" presStyleCnt="2"/>
      <dgm:spPr/>
    </dgm:pt>
    <dgm:pt modelId="{8DB7FBC9-2CB8-4B46-8282-A74AC6E04C99}" type="pres">
      <dgm:prSet presAssocID="{9BD67859-8728-4E0B-82B2-39E378E99A00}" presName="connTx" presStyleLbl="parChTrans1D2" presStyleIdx="1" presStyleCnt="2"/>
      <dgm:spPr/>
    </dgm:pt>
    <dgm:pt modelId="{EEE7841A-703B-43FA-97BE-C95E085CB580}" type="pres">
      <dgm:prSet presAssocID="{E4ACBE7D-D9FB-43C2-99DD-C5532B8D3A13}" presName="root2" presStyleCnt="0"/>
      <dgm:spPr/>
    </dgm:pt>
    <dgm:pt modelId="{98F77A74-C439-4BA0-AA8A-05DF95D5C0A0}" type="pres">
      <dgm:prSet presAssocID="{E4ACBE7D-D9FB-43C2-99DD-C5532B8D3A13}" presName="LevelTwoTextNode" presStyleLbl="node2" presStyleIdx="1" presStyleCnt="2" custScaleX="199630" custScaleY="114600">
        <dgm:presLayoutVars>
          <dgm:chPref val="3"/>
        </dgm:presLayoutVars>
      </dgm:prSet>
      <dgm:spPr/>
    </dgm:pt>
    <dgm:pt modelId="{83E9B31B-B16D-459B-B781-037F91B8549D}" type="pres">
      <dgm:prSet presAssocID="{E4ACBE7D-D9FB-43C2-99DD-C5532B8D3A13}" presName="level3hierChild" presStyleCnt="0"/>
      <dgm:spPr/>
    </dgm:pt>
    <dgm:pt modelId="{6BE5E898-5E7A-4911-BFBE-7293DF9F5F72}" type="pres">
      <dgm:prSet presAssocID="{8208E44D-76F9-48E7-9B9B-9757155306A5}" presName="conn2-1" presStyleLbl="parChTrans1D3" presStyleIdx="3" presStyleCnt="5"/>
      <dgm:spPr/>
    </dgm:pt>
    <dgm:pt modelId="{048206AF-56CE-4B4D-A846-696276562DD6}" type="pres">
      <dgm:prSet presAssocID="{8208E44D-76F9-48E7-9B9B-9757155306A5}" presName="connTx" presStyleLbl="parChTrans1D3" presStyleIdx="3" presStyleCnt="5"/>
      <dgm:spPr/>
    </dgm:pt>
    <dgm:pt modelId="{D9211574-2100-48B2-9AD5-38A53663F003}" type="pres">
      <dgm:prSet presAssocID="{E2E61499-FB18-4D35-935F-FC7F4789C236}" presName="root2" presStyleCnt="0"/>
      <dgm:spPr/>
    </dgm:pt>
    <dgm:pt modelId="{0CD3404A-DC27-487C-B5CF-33105C012631}" type="pres">
      <dgm:prSet presAssocID="{E2E61499-FB18-4D35-935F-FC7F4789C236}" presName="LevelTwoTextNode" presStyleLbl="node3" presStyleIdx="3" presStyleCnt="5" custScaleX="171307" custScaleY="117144">
        <dgm:presLayoutVars>
          <dgm:chPref val="3"/>
        </dgm:presLayoutVars>
      </dgm:prSet>
      <dgm:spPr/>
    </dgm:pt>
    <dgm:pt modelId="{B6828E22-11D9-49E2-A509-E8A33AE62004}" type="pres">
      <dgm:prSet presAssocID="{E2E61499-FB18-4D35-935F-FC7F4789C236}" presName="level3hierChild" presStyleCnt="0"/>
      <dgm:spPr/>
    </dgm:pt>
    <dgm:pt modelId="{718B4CD4-0051-4046-81BF-4D20E667A2AC}" type="pres">
      <dgm:prSet presAssocID="{C3674ED2-01A0-4D21-8254-F12FE04582B4}" presName="conn2-1" presStyleLbl="parChTrans1D3" presStyleIdx="4" presStyleCnt="5"/>
      <dgm:spPr/>
    </dgm:pt>
    <dgm:pt modelId="{9A9E1E39-4E9C-4E8B-9742-E7AA8ED2B3FD}" type="pres">
      <dgm:prSet presAssocID="{C3674ED2-01A0-4D21-8254-F12FE04582B4}" presName="connTx" presStyleLbl="parChTrans1D3" presStyleIdx="4" presStyleCnt="5"/>
      <dgm:spPr/>
    </dgm:pt>
    <dgm:pt modelId="{83D1EBBE-79A1-42FC-B6AD-13BD6D678F96}" type="pres">
      <dgm:prSet presAssocID="{44463D98-08F8-485D-BF49-46CEF5DD3E8F}" presName="root2" presStyleCnt="0"/>
      <dgm:spPr/>
    </dgm:pt>
    <dgm:pt modelId="{2F5479D7-5D25-42F5-9094-55B51D9C2FF0}" type="pres">
      <dgm:prSet presAssocID="{44463D98-08F8-485D-BF49-46CEF5DD3E8F}" presName="LevelTwoTextNode" presStyleLbl="node3" presStyleIdx="4" presStyleCnt="5" custScaleX="171307" custScaleY="117144">
        <dgm:presLayoutVars>
          <dgm:chPref val="3"/>
        </dgm:presLayoutVars>
      </dgm:prSet>
      <dgm:spPr/>
    </dgm:pt>
    <dgm:pt modelId="{0A9C3DFA-4A04-49D6-A5C9-B82B27B5A21E}" type="pres">
      <dgm:prSet presAssocID="{44463D98-08F8-485D-BF49-46CEF5DD3E8F}" presName="level3hierChild" presStyleCnt="0"/>
      <dgm:spPr/>
    </dgm:pt>
  </dgm:ptLst>
  <dgm:cxnLst>
    <dgm:cxn modelId="{847C1A01-38C5-4230-B5C9-0EFEAC020119}" type="presOf" srcId="{9BD67859-8728-4E0B-82B2-39E378E99A00}" destId="{19A26B29-C7A3-46AE-BEBF-53C8DEC5212D}" srcOrd="0" destOrd="0" presId="urn:microsoft.com/office/officeart/2005/8/layout/hierarchy2"/>
    <dgm:cxn modelId="{7293D103-A66F-4387-9DD2-1CEC61536B32}" srcId="{5DE71E56-0B48-45BA-AEC7-6DCA190AA71C}" destId="{AA7B1056-3718-44E6-8888-A11FFE318DAF}" srcOrd="1" destOrd="0" parTransId="{E0A3379C-F0CC-4683-A107-474A5C1C2E8D}" sibTransId="{10213BE5-E26C-4026-973E-8E48E7BA933B}"/>
    <dgm:cxn modelId="{CE043C04-2AA2-4E8D-94E7-8819CD782013}" type="presOf" srcId="{FAECA23F-6295-4ECC-B37C-0B18B97B1941}" destId="{761630BB-89A9-4FC0-ACC3-54F099D839FC}" srcOrd="1" destOrd="0" presId="urn:microsoft.com/office/officeart/2005/8/layout/hierarchy2"/>
    <dgm:cxn modelId="{4A8DAB06-4899-410D-81D4-469DC783F771}" type="presOf" srcId="{A4D813CD-6FAA-4909-9D38-51BA08333F1D}" destId="{88585044-F5B9-4FB1-A257-75D2975DE40B}" srcOrd="0" destOrd="0" presId="urn:microsoft.com/office/officeart/2005/8/layout/hierarchy2"/>
    <dgm:cxn modelId="{89191E09-07F5-4B66-AA05-5778EA4F0FA8}" srcId="{898EEDB2-656C-4026-938E-0954852DCE72}" destId="{E4ACBE7D-D9FB-43C2-99DD-C5532B8D3A13}" srcOrd="1" destOrd="0" parTransId="{9BD67859-8728-4E0B-82B2-39E378E99A00}" sibTransId="{52418F2F-BD46-4CD6-B8D3-0355B168A4F6}"/>
    <dgm:cxn modelId="{0F31540B-1EF2-4A59-9263-17571A3FEAAD}" type="presOf" srcId="{9974DA6E-1FCF-4DEF-8B99-505645C605A8}" destId="{E3342491-87B3-4EF7-961A-090DEFBA1CFC}" srcOrd="0" destOrd="0" presId="urn:microsoft.com/office/officeart/2005/8/layout/hierarchy2"/>
    <dgm:cxn modelId="{05E3480C-56C9-41AE-B55B-A96893A89CE0}" type="presOf" srcId="{E679A3C6-2E1D-4F17-B4A1-6C7B6FE0D1DA}" destId="{0AAC94F4-4285-4EAA-A7DB-9A096B22427F}" srcOrd="1" destOrd="0" presId="urn:microsoft.com/office/officeart/2005/8/layout/hierarchy2"/>
    <dgm:cxn modelId="{BC17C90D-9CDB-4416-A5F4-47DB10BF9FA9}" srcId="{391A4CC3-6D27-4751-8D48-BB70B0FD89EE}" destId="{5B931C91-0CE3-42B3-8B32-1F57EB2C1FE6}" srcOrd="1" destOrd="0" parTransId="{5BFDCC1A-8698-4297-99CF-6FA12BB49996}" sibTransId="{D52C47B5-A774-49D4-A323-EBBA7BB0B2B2}"/>
    <dgm:cxn modelId="{2987330E-1D41-4F0F-8942-B54F25904770}" type="presOf" srcId="{8208E44D-76F9-48E7-9B9B-9757155306A5}" destId="{048206AF-56CE-4B4D-A846-696276562DD6}" srcOrd="1" destOrd="0" presId="urn:microsoft.com/office/officeart/2005/8/layout/hierarchy2"/>
    <dgm:cxn modelId="{01469F11-E7F6-406A-A316-5D32C5973706}" type="presOf" srcId="{62065708-544B-42D4-8E68-1883FDD8EB78}" destId="{8B656261-38D7-4760-98FF-2FB4E92AF845}" srcOrd="1" destOrd="0" presId="urn:microsoft.com/office/officeart/2005/8/layout/hierarchy2"/>
    <dgm:cxn modelId="{27886D13-C92B-4B34-9608-AA7CBC940012}" type="presOf" srcId="{DA20B766-A015-4D61-B647-5374252FB92B}" destId="{B47C3FF0-63DE-4E3E-990C-B8F7C18EF8E6}" srcOrd="1" destOrd="0" presId="urn:microsoft.com/office/officeart/2005/8/layout/hierarchy2"/>
    <dgm:cxn modelId="{0F8FFE15-1C6D-410F-BA19-9FE9C7CF7672}" type="presOf" srcId="{5BFDCC1A-8698-4297-99CF-6FA12BB49996}" destId="{28724313-5F79-4384-9FCC-977B0F930483}" srcOrd="1" destOrd="0" presId="urn:microsoft.com/office/officeart/2005/8/layout/hierarchy2"/>
    <dgm:cxn modelId="{556C021D-92EC-46AE-9BC5-5BC557441CCD}" type="presOf" srcId="{C3674ED2-01A0-4D21-8254-F12FE04582B4}" destId="{718B4CD4-0051-4046-81BF-4D20E667A2AC}" srcOrd="0" destOrd="0" presId="urn:microsoft.com/office/officeart/2005/8/layout/hierarchy2"/>
    <dgm:cxn modelId="{9992F01E-E83D-4D58-B6FB-AA3FD7E195FB}" srcId="{5D5F86C8-907A-4732-87FF-18C553299FD4}" destId="{33789882-2D06-4268-BE91-4197EB5D0256}" srcOrd="2" destOrd="0" parTransId="{BDF4C15C-E777-42A6-89FA-0D17579DC69F}" sibTransId="{A002CB12-CEE5-4F3D-9876-8DF0C2610376}"/>
    <dgm:cxn modelId="{AA8A211F-D6A3-4FDD-A831-77DE956ADF35}" srcId="{391A4CC3-6D27-4751-8D48-BB70B0FD89EE}" destId="{CB5F0735-9CD6-4EDD-97D2-E3705F82BD54}" srcOrd="0" destOrd="0" parTransId="{FAECA23F-6295-4ECC-B37C-0B18B97B1941}" sibTransId="{A2389ECE-CFC2-44F6-A637-3C784FFB5C8F}"/>
    <dgm:cxn modelId="{20FF2A20-D687-4B94-BB4B-0D4B706DD6EF}" type="presOf" srcId="{63FA8A35-35C3-4553-9C3E-A55E7067486C}" destId="{C6CF6E58-B71D-4B3F-8674-8665D466A429}" srcOrd="0" destOrd="0" presId="urn:microsoft.com/office/officeart/2005/8/layout/hierarchy2"/>
    <dgm:cxn modelId="{31693622-8683-47D9-9B29-92252A1E4F75}" srcId="{7E72A142-8137-4D82-B8A7-D9CF8EB730DA}" destId="{93337C67-B271-40FE-8120-DCA0FB0310F6}" srcOrd="2" destOrd="0" parTransId="{1FC67F30-685D-4EE8-866E-B59DF9A0493A}" sibTransId="{BC3CD9EF-9B60-46F9-868C-FE3E2E7A6D69}"/>
    <dgm:cxn modelId="{AD4A0427-BAE4-4D0F-B03D-07463093E03B}" type="presOf" srcId="{1FC67F30-685D-4EE8-866E-B59DF9A0493A}" destId="{33C4D4C1-82ED-49DB-B080-8E80A7371763}" srcOrd="0" destOrd="0" presId="urn:microsoft.com/office/officeart/2005/8/layout/hierarchy2"/>
    <dgm:cxn modelId="{CC561927-292A-4D4F-A353-3AB2A87E6532}" srcId="{9E5C9FDF-B13A-4FF5-84E1-C8CAF9BBA8AE}" destId="{391A4CC3-6D27-4751-8D48-BB70B0FD89EE}" srcOrd="2" destOrd="0" parTransId="{7E16D418-BC09-42C3-A4DC-B9553E881736}" sibTransId="{378AFBEF-3684-4454-807A-1077A9C5D7C5}"/>
    <dgm:cxn modelId="{A6C67D2A-D609-4743-85EB-B297B190F5C2}" srcId="{7E72A142-8137-4D82-B8A7-D9CF8EB730DA}" destId="{A12D3458-3C71-4DAF-9F2E-DEAEF3D17A56}" srcOrd="1" destOrd="0" parTransId="{22427D62-1542-4EDB-A025-3F7CAEF729D9}" sibTransId="{C27D22AE-8FF7-406F-83AB-43D02F8C9E08}"/>
    <dgm:cxn modelId="{8129952B-E16F-414F-8567-B936785C519A}" type="presOf" srcId="{2C857724-2713-411D-A4DC-DFCF949BADD6}" destId="{9876BC8D-A7AF-46AE-80FC-AB4B54F01143}" srcOrd="0" destOrd="0" presId="urn:microsoft.com/office/officeart/2005/8/layout/hierarchy2"/>
    <dgm:cxn modelId="{A168952E-8C54-4664-8CE1-A64175DF2A77}" type="presOf" srcId="{C3674ED2-01A0-4D21-8254-F12FE04582B4}" destId="{9A9E1E39-4E9C-4E8B-9742-E7AA8ED2B3FD}" srcOrd="1" destOrd="0" presId="urn:microsoft.com/office/officeart/2005/8/layout/hierarchy2"/>
    <dgm:cxn modelId="{5C183531-4240-4B0D-9DAD-18E472D71AA5}" type="presOf" srcId="{211FEEA3-44C8-4191-9CB2-EC0CC52447F2}" destId="{BD1D9B60-9135-4647-9FBB-3353AAD69454}" srcOrd="0" destOrd="0" presId="urn:microsoft.com/office/officeart/2005/8/layout/hierarchy2"/>
    <dgm:cxn modelId="{2F28D235-9389-43AB-B038-C49E3F35EC94}" type="presOf" srcId="{63FA8A35-35C3-4553-9C3E-A55E7067486C}" destId="{811C4591-FAF3-429A-BC9C-8D64A8DB3820}" srcOrd="1" destOrd="0" presId="urn:microsoft.com/office/officeart/2005/8/layout/hierarchy2"/>
    <dgm:cxn modelId="{B0947E38-4462-49A7-A9FB-5A9AF740EA56}" type="presOf" srcId="{222D90F6-59F1-4676-9EBA-CA506DAAF585}" destId="{7E02BE3B-8A4F-452A-A0E7-AAE16AD5ECFD}" srcOrd="0" destOrd="0" presId="urn:microsoft.com/office/officeart/2005/8/layout/hierarchy2"/>
    <dgm:cxn modelId="{F733583A-8C1F-4AC9-ABB4-8EC28F4614A9}" type="presOf" srcId="{A300CAA5-6A75-47AB-8684-4A25C541637B}" destId="{1A393304-BE22-495A-BF20-6766B284F687}" srcOrd="0" destOrd="0" presId="urn:microsoft.com/office/officeart/2005/8/layout/hierarchy2"/>
    <dgm:cxn modelId="{5142613B-91AA-476C-AFE2-0B77063FBBCD}" type="presOf" srcId="{D1DB7BF9-A50B-4226-A2E6-BE30D98215ED}" destId="{F4D6A4BE-C429-4F93-AA04-CF01D9BDBA00}" srcOrd="0" destOrd="0" presId="urn:microsoft.com/office/officeart/2005/8/layout/hierarchy2"/>
    <dgm:cxn modelId="{195EFF3B-5ED0-4193-A606-C6997713C53C}" type="presOf" srcId="{E0A3379C-F0CC-4683-A107-474A5C1C2E8D}" destId="{123758C3-88EC-46B3-BFD3-364FBFDAF030}" srcOrd="0" destOrd="0" presId="urn:microsoft.com/office/officeart/2005/8/layout/hierarchy2"/>
    <dgm:cxn modelId="{E66CEE3E-13BF-4513-814E-CC599D3A1E6C}" type="presOf" srcId="{5D5F86C8-907A-4732-87FF-18C553299FD4}" destId="{39EBDDA6-1F64-471F-A56F-74BBA9DC383B}" srcOrd="0" destOrd="0" presId="urn:microsoft.com/office/officeart/2005/8/layout/hierarchy2"/>
    <dgm:cxn modelId="{39FA333F-FD87-4CBA-98C8-263191ACA0A9}" srcId="{9E5C9FDF-B13A-4FF5-84E1-C8CAF9BBA8AE}" destId="{5DE71E56-0B48-45BA-AEC7-6DCA190AA71C}" srcOrd="1" destOrd="0" parTransId="{62065708-544B-42D4-8E68-1883FDD8EB78}" sibTransId="{172B18E3-9B86-4D7B-BDEA-62DBA2B778ED}"/>
    <dgm:cxn modelId="{07D08541-42BD-4119-8BB9-CD80557CD9F8}" srcId="{5D5F86C8-907A-4732-87FF-18C553299FD4}" destId="{A2F16CD0-9BC5-42BF-8980-9457FA30B9EF}" srcOrd="0" destOrd="0" parTransId="{2C857724-2713-411D-A4DC-DFCF949BADD6}" sibTransId="{162165E7-324D-490D-8485-60CE12B312FC}"/>
    <dgm:cxn modelId="{E7316343-487E-4BE2-BDD3-588BF091EE3B}" type="presOf" srcId="{7E16D418-BC09-42C3-A4DC-B9553E881736}" destId="{398DB105-E129-4D17-802A-05A91E01C305}" srcOrd="1" destOrd="0" presId="urn:microsoft.com/office/officeart/2005/8/layout/hierarchy2"/>
    <dgm:cxn modelId="{FB75BD44-D931-4F9E-874D-82B7BF2842EB}" srcId="{391A4CC3-6D27-4751-8D48-BB70B0FD89EE}" destId="{7E72A142-8137-4D82-B8A7-D9CF8EB730DA}" srcOrd="2" destOrd="0" parTransId="{EAC007A8-F4C0-4C42-9F49-5B20837CA110}" sibTransId="{877C8137-3B5E-4AA7-925A-F7AF7E47C76B}"/>
    <dgm:cxn modelId="{B62F0047-44BE-4BC4-85C4-DCA24AEB8FFA}" type="presOf" srcId="{8208E44D-76F9-48E7-9B9B-9757155306A5}" destId="{6BE5E898-5E7A-4911-BFBE-7293DF9F5F72}" srcOrd="0" destOrd="0" presId="urn:microsoft.com/office/officeart/2005/8/layout/hierarchy2"/>
    <dgm:cxn modelId="{E3F90F68-090A-4077-ABB4-94B74AFB67FD}" type="presOf" srcId="{CB5F0735-9CD6-4EDD-97D2-E3705F82BD54}" destId="{396D1BEF-2513-43E2-8F17-7D327495A0F7}" srcOrd="0" destOrd="0" presId="urn:microsoft.com/office/officeart/2005/8/layout/hierarchy2"/>
    <dgm:cxn modelId="{CC6B6E68-5F7F-4641-AD4D-EA763B19B926}" type="presOf" srcId="{DA20B766-A015-4D61-B647-5374252FB92B}" destId="{C53435BF-C3FB-465C-8367-AEE39A059F2E}" srcOrd="0" destOrd="0" presId="urn:microsoft.com/office/officeart/2005/8/layout/hierarchy2"/>
    <dgm:cxn modelId="{92FE8068-9494-4B07-83CA-A32322E2F134}" type="presOf" srcId="{BDF4C15C-E777-42A6-89FA-0D17579DC69F}" destId="{650F8BD0-0FC5-4CBE-96C7-4BB8C4544272}" srcOrd="1" destOrd="0" presId="urn:microsoft.com/office/officeart/2005/8/layout/hierarchy2"/>
    <dgm:cxn modelId="{A9E90349-E53B-4F5F-B0DD-48130499BD6C}" type="presOf" srcId="{E2E61499-FB18-4D35-935F-FC7F4789C236}" destId="{0CD3404A-DC27-487C-B5CF-33105C012631}" srcOrd="0" destOrd="0" presId="urn:microsoft.com/office/officeart/2005/8/layout/hierarchy2"/>
    <dgm:cxn modelId="{C7C07F69-C9DD-4494-81AB-CDCE355C1909}" srcId="{898EEDB2-656C-4026-938E-0954852DCE72}" destId="{9E5C9FDF-B13A-4FF5-84E1-C8CAF9BBA8AE}" srcOrd="0" destOrd="0" parTransId="{EFC25AE4-9176-4CD7-B1EF-37C6EAC68A61}" sibTransId="{D4E9F0AC-443C-4A17-BB65-A74BC6CAA607}"/>
    <dgm:cxn modelId="{5F401E6C-252B-46F9-8172-7CD41CFD5220}" type="presOf" srcId="{391A4CC3-6D27-4751-8D48-BB70B0FD89EE}" destId="{FB285474-27E9-4526-A869-6BF9B4E1EF11}" srcOrd="0" destOrd="0" presId="urn:microsoft.com/office/officeart/2005/8/layout/hierarchy2"/>
    <dgm:cxn modelId="{2EDF3D4C-70B8-4F81-87EE-3A9287000030}" type="presOf" srcId="{B17ED1AF-12A9-4BA4-8BCF-79A4017DAFE3}" destId="{1F97C85B-6FAD-443E-8353-261F6E870AA0}" srcOrd="0" destOrd="0" presId="urn:microsoft.com/office/officeart/2005/8/layout/hierarchy2"/>
    <dgm:cxn modelId="{A60E3A6D-C645-49DA-9B4A-88318ECAE500}" type="presOf" srcId="{8F0640D0-6B4C-42BE-89F7-860DE0F09D25}" destId="{3C678DBA-BB87-4037-B045-A3935086C46A}" srcOrd="0" destOrd="0" presId="urn:microsoft.com/office/officeart/2005/8/layout/hierarchy2"/>
    <dgm:cxn modelId="{7ADE674D-BC8D-41ED-88FE-EE9FD4CB7A1A}" type="presOf" srcId="{E679A3C6-2E1D-4F17-B4A1-6C7B6FE0D1DA}" destId="{DE2134F3-7697-47A6-B610-7964E2DE8029}" srcOrd="0" destOrd="0" presId="urn:microsoft.com/office/officeart/2005/8/layout/hierarchy2"/>
    <dgm:cxn modelId="{EA76A94D-5772-4795-86B1-A2DE5C0ADA08}" srcId="{5DE71E56-0B48-45BA-AEC7-6DCA190AA71C}" destId="{898186FE-0C97-44A4-8065-1CD1FDDE6F84}" srcOrd="3" destOrd="0" parTransId="{9974DA6E-1FCF-4DEF-8B99-505645C605A8}" sibTransId="{F859B17B-7DA8-45A4-AE77-825F90498760}"/>
    <dgm:cxn modelId="{E6ACB26E-48C8-4B89-97AC-C9D83948FFA1}" type="presOf" srcId="{93337C67-B271-40FE-8120-DCA0FB0310F6}" destId="{6E2034CE-82E6-4B59-B4E3-316D6276AB81}" srcOrd="0" destOrd="0" presId="urn:microsoft.com/office/officeart/2005/8/layout/hierarchy2"/>
    <dgm:cxn modelId="{A7100150-6AE0-46D8-A4DE-F3F9E7912FB4}" type="presOf" srcId="{9E5C9FDF-B13A-4FF5-84E1-C8CAF9BBA8AE}" destId="{A719138D-D5C7-4423-B1DD-C5602FE800E0}" srcOrd="0" destOrd="0" presId="urn:microsoft.com/office/officeart/2005/8/layout/hierarchy2"/>
    <dgm:cxn modelId="{0D8F5150-C78C-4155-BD3C-E82B093A527C}" type="presOf" srcId="{9BD67859-8728-4E0B-82B2-39E378E99A00}" destId="{8DB7FBC9-2CB8-4B46-8282-A74AC6E04C99}" srcOrd="1" destOrd="0" presId="urn:microsoft.com/office/officeart/2005/8/layout/hierarchy2"/>
    <dgm:cxn modelId="{7D78B350-F265-4D83-A88F-80DFB87201B3}" type="presOf" srcId="{EFC25AE4-9176-4CD7-B1EF-37C6EAC68A61}" destId="{A47F0D53-691C-46FD-B3D4-DDD56B54DD1C}" srcOrd="0" destOrd="0" presId="urn:microsoft.com/office/officeart/2005/8/layout/hierarchy2"/>
    <dgm:cxn modelId="{2A92C870-B02C-4F35-A118-DAAAB8591EDC}" srcId="{E4ACBE7D-D9FB-43C2-99DD-C5532B8D3A13}" destId="{E2E61499-FB18-4D35-935F-FC7F4789C236}" srcOrd="0" destOrd="0" parTransId="{8208E44D-76F9-48E7-9B9B-9757155306A5}" sibTransId="{8F220F98-A73D-478B-A8CB-F6CE43192A95}"/>
    <dgm:cxn modelId="{36A24E52-25EE-4ECD-856A-86E401A907CA}" srcId="{5DE71E56-0B48-45BA-AEC7-6DCA190AA71C}" destId="{F72F9A51-4DBD-4E7F-A166-A7272D1B096D}" srcOrd="2" destOrd="0" parTransId="{92F61195-4003-4162-B241-37FF884B714F}" sibTransId="{ACCD8967-B4CF-4E38-95ED-C8E3A6FBBB7B}"/>
    <dgm:cxn modelId="{8EAF3473-C13A-44B1-8313-688AEF961B50}" srcId="{222D90F6-59F1-4676-9EBA-CA506DAAF585}" destId="{898EEDB2-656C-4026-938E-0954852DCE72}" srcOrd="0" destOrd="0" parTransId="{110E4E3D-8CCC-4222-8284-AA21AA629FCA}" sibTransId="{E07E62EA-FBF0-4D4F-9983-9A92A84C5D89}"/>
    <dgm:cxn modelId="{8BEEDC54-54E9-4710-B7CE-3E0E54728E23}" type="presOf" srcId="{E4ACBE7D-D9FB-43C2-99DD-C5532B8D3A13}" destId="{98F77A74-C439-4BA0-AA8A-05DF95D5C0A0}" srcOrd="0" destOrd="0" presId="urn:microsoft.com/office/officeart/2005/8/layout/hierarchy2"/>
    <dgm:cxn modelId="{4D1B5478-B24B-4A6B-9CF2-3A35482BCE4F}" type="presOf" srcId="{EAC007A8-F4C0-4C42-9F49-5B20837CA110}" destId="{2C2ACB30-B3CC-44EA-8D1C-2BD02A3B9886}" srcOrd="0" destOrd="0" presId="urn:microsoft.com/office/officeart/2005/8/layout/hierarchy2"/>
    <dgm:cxn modelId="{B60CA079-0C43-4093-8991-BA62B3A52E6E}" srcId="{7E72A142-8137-4D82-B8A7-D9CF8EB730DA}" destId="{338E41E5-AE3C-4B6C-9506-41A0B2F3BCB0}" srcOrd="0" destOrd="0" parTransId="{DA20B766-A015-4D61-B647-5374252FB92B}" sibTransId="{B55AC2E1-BB05-45F8-BC8D-708066BE5A73}"/>
    <dgm:cxn modelId="{631FAA59-F327-49C3-B08E-8017B95A1828}" type="presOf" srcId="{7E16D418-BC09-42C3-A4DC-B9553E881736}" destId="{E608D6FA-B9B1-489F-890C-19A884266C5C}" srcOrd="0" destOrd="0" presId="urn:microsoft.com/office/officeart/2005/8/layout/hierarchy2"/>
    <dgm:cxn modelId="{56C46D5A-459E-46E4-BA72-F8CB636B06D0}" type="presOf" srcId="{5DE71E56-0B48-45BA-AEC7-6DCA190AA71C}" destId="{3067213F-97E3-4A7D-AE2C-BFE76370D009}" srcOrd="0" destOrd="0" presId="urn:microsoft.com/office/officeart/2005/8/layout/hierarchy2"/>
    <dgm:cxn modelId="{DA765B7B-2259-4E16-BB43-7CA20CB1B28E}" type="presOf" srcId="{A300CAA5-6A75-47AB-8684-4A25C541637B}" destId="{6B7AD6B3-1545-4F1E-B8B6-BBE851D76104}" srcOrd="1" destOrd="0" presId="urn:microsoft.com/office/officeart/2005/8/layout/hierarchy2"/>
    <dgm:cxn modelId="{2A8E027F-497F-4F95-BBFD-815FEBC6622D}" type="presOf" srcId="{5B931C91-0CE3-42B3-8B32-1F57EB2C1FE6}" destId="{BF8F04FE-1641-4014-8634-A412E5C9D0CD}" srcOrd="0" destOrd="0" presId="urn:microsoft.com/office/officeart/2005/8/layout/hierarchy2"/>
    <dgm:cxn modelId="{16B1D981-C7AF-40F2-936E-8C53A74BB65C}" type="presOf" srcId="{2C857724-2713-411D-A4DC-DFCF949BADD6}" destId="{14AB6E53-DB0E-4926-941A-7EBB4158439B}" srcOrd="1" destOrd="0" presId="urn:microsoft.com/office/officeart/2005/8/layout/hierarchy2"/>
    <dgm:cxn modelId="{7291BA85-99C0-4FA1-9C9C-DD98EA9C77D7}" type="presOf" srcId="{7E72A142-8137-4D82-B8A7-D9CF8EB730DA}" destId="{FE0F2443-9F2F-4870-8DDC-F3F4F7E9F8A6}" srcOrd="0" destOrd="0" presId="urn:microsoft.com/office/officeart/2005/8/layout/hierarchy2"/>
    <dgm:cxn modelId="{5C2B0487-768A-4039-9C9D-82D6A77FC70A}" type="presOf" srcId="{44463D98-08F8-485D-BF49-46CEF5DD3E8F}" destId="{2F5479D7-5D25-42F5-9094-55B51D9C2FF0}" srcOrd="0" destOrd="0" presId="urn:microsoft.com/office/officeart/2005/8/layout/hierarchy2"/>
    <dgm:cxn modelId="{BB89329A-6325-4692-A92D-B7B61F4F0558}" type="presOf" srcId="{FAECA23F-6295-4ECC-B37C-0B18B97B1941}" destId="{27B66250-A49F-48D0-9979-D068FABE0CFE}" srcOrd="0" destOrd="0" presId="urn:microsoft.com/office/officeart/2005/8/layout/hierarchy2"/>
    <dgm:cxn modelId="{71C76E9C-42C2-43CB-B195-1A6917216DA4}" type="presOf" srcId="{9974DA6E-1FCF-4DEF-8B99-505645C605A8}" destId="{E3CFB937-DA53-4EE6-806A-D4B7008D5A19}" srcOrd="1" destOrd="0" presId="urn:microsoft.com/office/officeart/2005/8/layout/hierarchy2"/>
    <dgm:cxn modelId="{948F6E9D-94B7-42BF-B5D3-E0C8CDEB34EC}" type="presOf" srcId="{A12D3458-3C71-4DAF-9F2E-DEAEF3D17A56}" destId="{5252EA87-AF3B-44A4-BA5C-A516235914D1}" srcOrd="0" destOrd="0" presId="urn:microsoft.com/office/officeart/2005/8/layout/hierarchy2"/>
    <dgm:cxn modelId="{A86A29A4-E344-43B9-97F2-C54EF27CC4AA}" type="presOf" srcId="{E67D29A5-E4C5-41FD-BA1A-8EAEB166572F}" destId="{348243AD-56D4-40A6-8A5F-FBED6E03E63E}" srcOrd="1" destOrd="0" presId="urn:microsoft.com/office/officeart/2005/8/layout/hierarchy2"/>
    <dgm:cxn modelId="{91C570A4-B99D-4AFF-B2D7-C6A064C6AAF9}" type="presOf" srcId="{415DA6E9-6C6A-4644-B2A6-9F61F6CF7C18}" destId="{4F6BECD3-B28A-48DF-B975-73144CDB4275}" srcOrd="0" destOrd="0" presId="urn:microsoft.com/office/officeart/2005/8/layout/hierarchy2"/>
    <dgm:cxn modelId="{0572BBAD-D38B-4C1C-947F-E6BE8C4511FC}" type="presOf" srcId="{E0A3379C-F0CC-4683-A107-474A5C1C2E8D}" destId="{81C7BB02-2FFF-44EB-BF42-8EA88202CD30}" srcOrd="1" destOrd="0" presId="urn:microsoft.com/office/officeart/2005/8/layout/hierarchy2"/>
    <dgm:cxn modelId="{08B74EAF-A623-41AE-84F2-15EDCF5C6437}" type="presOf" srcId="{415DA6E9-6C6A-4644-B2A6-9F61F6CF7C18}" destId="{A03D1844-20F1-4F3D-B6C9-2912429E7670}" srcOrd="1" destOrd="0" presId="urn:microsoft.com/office/officeart/2005/8/layout/hierarchy2"/>
    <dgm:cxn modelId="{3E1771B1-1559-45C8-84C3-F1EF47E9C7D3}" type="presOf" srcId="{1FC67F30-685D-4EE8-866E-B59DF9A0493A}" destId="{C9283871-3AA0-45C1-8B80-ACE784B4C582}" srcOrd="1" destOrd="0" presId="urn:microsoft.com/office/officeart/2005/8/layout/hierarchy2"/>
    <dgm:cxn modelId="{B08719B4-834B-48BB-B165-4F11FF312E56}" srcId="{5D5F86C8-907A-4732-87FF-18C553299FD4}" destId="{B17ED1AF-12A9-4BA4-8BCF-79A4017DAFE3}" srcOrd="3" destOrd="0" parTransId="{E679A3C6-2E1D-4F17-B4A1-6C7B6FE0D1DA}" sibTransId="{8ED6A0CB-072F-49E7-8164-A2AD39724C05}"/>
    <dgm:cxn modelId="{71F28CB6-FE6A-4B99-8DA3-F542C5C45804}" type="presOf" srcId="{62065708-544B-42D4-8E68-1883FDD8EB78}" destId="{AC693DCE-2271-44A7-8060-D38120725243}" srcOrd="0" destOrd="0" presId="urn:microsoft.com/office/officeart/2005/8/layout/hierarchy2"/>
    <dgm:cxn modelId="{79CB53B8-BF29-422D-B7D9-20ACBD7AFA01}" type="presOf" srcId="{898186FE-0C97-44A4-8065-1CD1FDDE6F84}" destId="{E7C19D09-E29C-462D-B3B0-10B18AD00976}" srcOrd="0" destOrd="0" presId="urn:microsoft.com/office/officeart/2005/8/layout/hierarchy2"/>
    <dgm:cxn modelId="{05DA88B9-7EBD-47F0-A683-BCA8D9607BCB}" type="presOf" srcId="{338E41E5-AE3C-4B6C-9506-41A0B2F3BCB0}" destId="{982D89F4-DFDD-4BE8-B6F8-4EC54E7B4087}" srcOrd="0" destOrd="0" presId="urn:microsoft.com/office/officeart/2005/8/layout/hierarchy2"/>
    <dgm:cxn modelId="{03C03DBF-8030-49CD-B0DC-7128CB3FBCA5}" srcId="{5B931C91-0CE3-42B3-8B32-1F57EB2C1FE6}" destId="{D1DB7BF9-A50B-4226-A2E6-BE30D98215ED}" srcOrd="0" destOrd="0" parTransId="{211FEEA3-44C8-4191-9CB2-EC0CC52447F2}" sibTransId="{75D95876-AA8C-4322-98D0-B63B5A420B9B}"/>
    <dgm:cxn modelId="{A1DB40C1-1E88-4BFF-955B-3EF24D882A54}" type="presOf" srcId="{A2F16CD0-9BC5-42BF-8980-9457FA30B9EF}" destId="{DC5C7FD3-9ED0-4E33-B9CB-ACE81F3D9FE2}" srcOrd="0" destOrd="0" presId="urn:microsoft.com/office/officeart/2005/8/layout/hierarchy2"/>
    <dgm:cxn modelId="{2AB37DC6-DFD1-4CFE-AACA-28D7B813F537}" type="presOf" srcId="{BDF4C15C-E777-42A6-89FA-0D17579DC69F}" destId="{53C98E16-0162-4AF4-8768-F043573DE3E3}" srcOrd="0" destOrd="0" presId="urn:microsoft.com/office/officeart/2005/8/layout/hierarchy2"/>
    <dgm:cxn modelId="{F96293CA-A363-4F4D-B6DF-2A8857DC6828}" srcId="{E4ACBE7D-D9FB-43C2-99DD-C5532B8D3A13}" destId="{44463D98-08F8-485D-BF49-46CEF5DD3E8F}" srcOrd="1" destOrd="0" parTransId="{C3674ED2-01A0-4D21-8254-F12FE04582B4}" sibTransId="{462888A0-D815-4ABC-B86A-B1586607D2B2}"/>
    <dgm:cxn modelId="{6FFC87CD-976E-4AB7-96A4-DEF227197EC4}" type="presOf" srcId="{EAC007A8-F4C0-4C42-9F49-5B20837CA110}" destId="{8008F094-8B6E-4F59-BE4E-5E325CF7E855}" srcOrd="1" destOrd="0" presId="urn:microsoft.com/office/officeart/2005/8/layout/hierarchy2"/>
    <dgm:cxn modelId="{94B434CF-647C-43BA-96D7-3F99AE6CEA45}" type="presOf" srcId="{EFC25AE4-9176-4CD7-B1EF-37C6EAC68A61}" destId="{4F84E266-8AC6-4AF6-82BC-C73C0D7930CF}" srcOrd="1" destOrd="0" presId="urn:microsoft.com/office/officeart/2005/8/layout/hierarchy2"/>
    <dgm:cxn modelId="{061E9BD5-2515-47B4-AD7A-CDC79D735AE9}" srcId="{5D5F86C8-907A-4732-87FF-18C553299FD4}" destId="{A4D813CD-6FAA-4909-9D38-51BA08333F1D}" srcOrd="1" destOrd="0" parTransId="{E67D29A5-E4C5-41FD-BA1A-8EAEB166572F}" sibTransId="{5B3AE016-5381-4E2D-A5D0-C11C3D3B89DC}"/>
    <dgm:cxn modelId="{66EDFBD6-00A5-48CA-B8E8-FB5F1B246542}" type="presOf" srcId="{F72F9A51-4DBD-4E7F-A166-A7272D1B096D}" destId="{90AB29A8-D4B6-45CB-A8B4-0E1569D1F957}" srcOrd="0" destOrd="0" presId="urn:microsoft.com/office/officeart/2005/8/layout/hierarchy2"/>
    <dgm:cxn modelId="{A0CC75D8-40FB-49EF-9F4C-6D45F2F0EE2D}" type="presOf" srcId="{22427D62-1542-4EDB-A025-3F7CAEF729D9}" destId="{1A90B742-8F9A-4AAA-A59F-704AE1223936}" srcOrd="0" destOrd="0" presId="urn:microsoft.com/office/officeart/2005/8/layout/hierarchy2"/>
    <dgm:cxn modelId="{EB6261DD-E986-43E1-B20E-841157E88F9C}" type="presOf" srcId="{92F61195-4003-4162-B241-37FF884B714F}" destId="{70678EC9-F1A3-4E83-A52F-592E9F59B9DC}" srcOrd="0" destOrd="0" presId="urn:microsoft.com/office/officeart/2005/8/layout/hierarchy2"/>
    <dgm:cxn modelId="{D558B8DE-4690-4B33-9222-DBBEC0988830}" type="presOf" srcId="{211FEEA3-44C8-4191-9CB2-EC0CC52447F2}" destId="{FF613C22-137D-4B87-BD26-08B2522EFC1B}" srcOrd="1" destOrd="0" presId="urn:microsoft.com/office/officeart/2005/8/layout/hierarchy2"/>
    <dgm:cxn modelId="{5ACB5FDF-C44A-4BD2-83F0-82366EBFBF7F}" type="presOf" srcId="{AA7B1056-3718-44E6-8888-A11FFE318DAF}" destId="{CE9E1524-53CC-492E-A508-B262B419EB2F}" srcOrd="0" destOrd="0" presId="urn:microsoft.com/office/officeart/2005/8/layout/hierarchy2"/>
    <dgm:cxn modelId="{927BB0E0-AAD2-4E1F-8C54-3D57A0DD2D5F}" srcId="{5DE71E56-0B48-45BA-AEC7-6DCA190AA71C}" destId="{EDB9C891-E168-4F21-942A-581BAD20684D}" srcOrd="0" destOrd="0" parTransId="{A300CAA5-6A75-47AB-8684-4A25C541637B}" sibTransId="{B7C0D9FD-D76B-4FBE-A53C-F54168730DD4}"/>
    <dgm:cxn modelId="{892635E1-B21C-4596-AE9C-F2935300526E}" type="presOf" srcId="{EDB9C891-E168-4F21-942A-581BAD20684D}" destId="{65804DC4-71AE-4EFE-98F3-2E6D2E589AFD}" srcOrd="0" destOrd="0" presId="urn:microsoft.com/office/officeart/2005/8/layout/hierarchy2"/>
    <dgm:cxn modelId="{8ED833E2-0E09-41BC-9BEB-1954D3D4AF46}" type="presOf" srcId="{33789882-2D06-4268-BE91-4197EB5D0256}" destId="{1ECB4ABD-480B-45A8-A2EC-3ED4C540A4F6}" srcOrd="0" destOrd="0" presId="urn:microsoft.com/office/officeart/2005/8/layout/hierarchy2"/>
    <dgm:cxn modelId="{D4D96DEA-C1D0-409F-B757-EC2B6B4256AC}" type="presOf" srcId="{92F61195-4003-4162-B241-37FF884B714F}" destId="{E00997F2-B6A4-4EBF-B60A-E5C4AD17286A}" srcOrd="1" destOrd="0" presId="urn:microsoft.com/office/officeart/2005/8/layout/hierarchy2"/>
    <dgm:cxn modelId="{5843DEEB-9893-4FC3-9257-3B99FC2E53EC}" srcId="{9E5C9FDF-B13A-4FF5-84E1-C8CAF9BBA8AE}" destId="{5D5F86C8-907A-4732-87FF-18C553299FD4}" srcOrd="0" destOrd="0" parTransId="{63FA8A35-35C3-4553-9C3E-A55E7067486C}" sibTransId="{2E0DEAF6-C35E-41E1-975C-AC0D9302D323}"/>
    <dgm:cxn modelId="{7E2008F8-BD64-4012-8488-576BDA5A029A}" type="presOf" srcId="{898EEDB2-656C-4026-938E-0954852DCE72}" destId="{E3920AE8-BD9A-4F98-9DEB-19D90F8F6AAC}" srcOrd="0" destOrd="0" presId="urn:microsoft.com/office/officeart/2005/8/layout/hierarchy2"/>
    <dgm:cxn modelId="{90CFA8FA-6D17-4CF8-A0C9-24EA535675EF}" type="presOf" srcId="{5BFDCC1A-8698-4297-99CF-6FA12BB49996}" destId="{E62050F6-0942-4477-98FD-8DCEFBAF529E}" srcOrd="0" destOrd="0" presId="urn:microsoft.com/office/officeart/2005/8/layout/hierarchy2"/>
    <dgm:cxn modelId="{2B9B2BFD-8EBA-4203-8EE2-026E1930CA42}" type="presOf" srcId="{E67D29A5-E4C5-41FD-BA1A-8EAEB166572F}" destId="{F3372B33-0461-4300-BA1A-414B2A3B9EA0}" srcOrd="0" destOrd="0" presId="urn:microsoft.com/office/officeart/2005/8/layout/hierarchy2"/>
    <dgm:cxn modelId="{EB9561FF-944F-456A-AE80-1A7DA41BAC18}" type="presOf" srcId="{22427D62-1542-4EDB-A025-3F7CAEF729D9}" destId="{9DB5A2B0-6241-42FB-9BBC-673E370A2FF6}" srcOrd="1" destOrd="0" presId="urn:microsoft.com/office/officeart/2005/8/layout/hierarchy2"/>
    <dgm:cxn modelId="{8451DDFF-D754-4659-BBDA-2A2ED711625F}" srcId="{7E72A142-8137-4D82-B8A7-D9CF8EB730DA}" destId="{8F0640D0-6B4C-42BE-89F7-860DE0F09D25}" srcOrd="3" destOrd="0" parTransId="{415DA6E9-6C6A-4644-B2A6-9F61F6CF7C18}" sibTransId="{E1927367-E857-4344-A7C9-D08C35D2C1AD}"/>
    <dgm:cxn modelId="{1D8127A5-5C91-4B3B-8213-61BC493447E8}" type="presParOf" srcId="{7E02BE3B-8A4F-452A-A0E7-AAE16AD5ECFD}" destId="{92290EBE-B2A8-4F3C-B2C8-8D70B3CD64AD}" srcOrd="0" destOrd="0" presId="urn:microsoft.com/office/officeart/2005/8/layout/hierarchy2"/>
    <dgm:cxn modelId="{01504C89-27CF-4C3A-9D78-D26A6E603DD5}" type="presParOf" srcId="{92290EBE-B2A8-4F3C-B2C8-8D70B3CD64AD}" destId="{E3920AE8-BD9A-4F98-9DEB-19D90F8F6AAC}" srcOrd="0" destOrd="0" presId="urn:microsoft.com/office/officeart/2005/8/layout/hierarchy2"/>
    <dgm:cxn modelId="{E98C4162-77A2-42B8-BEC2-82CABCC3F15D}" type="presParOf" srcId="{92290EBE-B2A8-4F3C-B2C8-8D70B3CD64AD}" destId="{19759DCC-2209-4B50-9397-9A10E9ED5EA9}" srcOrd="1" destOrd="0" presId="urn:microsoft.com/office/officeart/2005/8/layout/hierarchy2"/>
    <dgm:cxn modelId="{38E9B623-E9B6-4B2D-8E8F-F3F542D7093C}" type="presParOf" srcId="{19759DCC-2209-4B50-9397-9A10E9ED5EA9}" destId="{A47F0D53-691C-46FD-B3D4-DDD56B54DD1C}" srcOrd="0" destOrd="0" presId="urn:microsoft.com/office/officeart/2005/8/layout/hierarchy2"/>
    <dgm:cxn modelId="{1753F341-255D-4A38-A8CB-83A83E921582}" type="presParOf" srcId="{A47F0D53-691C-46FD-B3D4-DDD56B54DD1C}" destId="{4F84E266-8AC6-4AF6-82BC-C73C0D7930CF}" srcOrd="0" destOrd="0" presId="urn:microsoft.com/office/officeart/2005/8/layout/hierarchy2"/>
    <dgm:cxn modelId="{B4E851B4-2635-47F5-A0A1-BCDAA98AD0D9}" type="presParOf" srcId="{19759DCC-2209-4B50-9397-9A10E9ED5EA9}" destId="{E9A41538-9D99-40D9-858A-146FC23B7CCB}" srcOrd="1" destOrd="0" presId="urn:microsoft.com/office/officeart/2005/8/layout/hierarchy2"/>
    <dgm:cxn modelId="{F73EF185-4C06-491E-B347-AB4C34074681}" type="presParOf" srcId="{E9A41538-9D99-40D9-858A-146FC23B7CCB}" destId="{A719138D-D5C7-4423-B1DD-C5602FE800E0}" srcOrd="0" destOrd="0" presId="urn:microsoft.com/office/officeart/2005/8/layout/hierarchy2"/>
    <dgm:cxn modelId="{04103349-8C00-427A-9911-58CF23937337}" type="presParOf" srcId="{E9A41538-9D99-40D9-858A-146FC23B7CCB}" destId="{0B1D9223-8B4B-4E57-85BF-762C6009F5C5}" srcOrd="1" destOrd="0" presId="urn:microsoft.com/office/officeart/2005/8/layout/hierarchy2"/>
    <dgm:cxn modelId="{FAF8D652-F0F1-4F9B-B26D-82BB1F7D5EEC}" type="presParOf" srcId="{0B1D9223-8B4B-4E57-85BF-762C6009F5C5}" destId="{C6CF6E58-B71D-4B3F-8674-8665D466A429}" srcOrd="0" destOrd="0" presId="urn:microsoft.com/office/officeart/2005/8/layout/hierarchy2"/>
    <dgm:cxn modelId="{2B14FB3B-A645-478A-A1EA-8F9CDA7A0C71}" type="presParOf" srcId="{C6CF6E58-B71D-4B3F-8674-8665D466A429}" destId="{811C4591-FAF3-429A-BC9C-8D64A8DB3820}" srcOrd="0" destOrd="0" presId="urn:microsoft.com/office/officeart/2005/8/layout/hierarchy2"/>
    <dgm:cxn modelId="{731B584C-150F-4C83-BB6F-45AF7171C14C}" type="presParOf" srcId="{0B1D9223-8B4B-4E57-85BF-762C6009F5C5}" destId="{A41AA367-45AE-4C5A-8EC4-9B1DE4670CA4}" srcOrd="1" destOrd="0" presId="urn:microsoft.com/office/officeart/2005/8/layout/hierarchy2"/>
    <dgm:cxn modelId="{88F0F4DB-8C46-447B-829C-8920C43455AA}" type="presParOf" srcId="{A41AA367-45AE-4C5A-8EC4-9B1DE4670CA4}" destId="{39EBDDA6-1F64-471F-A56F-74BBA9DC383B}" srcOrd="0" destOrd="0" presId="urn:microsoft.com/office/officeart/2005/8/layout/hierarchy2"/>
    <dgm:cxn modelId="{74BDB03E-5B74-4ADB-AAC2-45368CDA0AC8}" type="presParOf" srcId="{A41AA367-45AE-4C5A-8EC4-9B1DE4670CA4}" destId="{26BBDA05-B2D8-47CF-B80A-AA5EF8784E46}" srcOrd="1" destOrd="0" presId="urn:microsoft.com/office/officeart/2005/8/layout/hierarchy2"/>
    <dgm:cxn modelId="{3C566667-150B-4FFD-8B24-4CFD3FAE4548}" type="presParOf" srcId="{26BBDA05-B2D8-47CF-B80A-AA5EF8784E46}" destId="{9876BC8D-A7AF-46AE-80FC-AB4B54F01143}" srcOrd="0" destOrd="0" presId="urn:microsoft.com/office/officeart/2005/8/layout/hierarchy2"/>
    <dgm:cxn modelId="{8657DBB1-DC99-4426-9AD4-FB70D0E29A28}" type="presParOf" srcId="{9876BC8D-A7AF-46AE-80FC-AB4B54F01143}" destId="{14AB6E53-DB0E-4926-941A-7EBB4158439B}" srcOrd="0" destOrd="0" presId="urn:microsoft.com/office/officeart/2005/8/layout/hierarchy2"/>
    <dgm:cxn modelId="{02866011-4820-4A31-802E-2E9C1C921F90}" type="presParOf" srcId="{26BBDA05-B2D8-47CF-B80A-AA5EF8784E46}" destId="{E0A5BC9A-13DF-4FE6-AC71-A69BE489A794}" srcOrd="1" destOrd="0" presId="urn:microsoft.com/office/officeart/2005/8/layout/hierarchy2"/>
    <dgm:cxn modelId="{9A10FD4C-2219-46F7-9EFB-5AC0B3AC7041}" type="presParOf" srcId="{E0A5BC9A-13DF-4FE6-AC71-A69BE489A794}" destId="{DC5C7FD3-9ED0-4E33-B9CB-ACE81F3D9FE2}" srcOrd="0" destOrd="0" presId="urn:microsoft.com/office/officeart/2005/8/layout/hierarchy2"/>
    <dgm:cxn modelId="{07F0E086-0AB4-418B-B057-46125127EAF1}" type="presParOf" srcId="{E0A5BC9A-13DF-4FE6-AC71-A69BE489A794}" destId="{61F21CCB-CAEC-4583-A406-68C04E52C2CA}" srcOrd="1" destOrd="0" presId="urn:microsoft.com/office/officeart/2005/8/layout/hierarchy2"/>
    <dgm:cxn modelId="{ABE2DDFC-EB98-419B-8D05-1688F5832E58}" type="presParOf" srcId="{26BBDA05-B2D8-47CF-B80A-AA5EF8784E46}" destId="{F3372B33-0461-4300-BA1A-414B2A3B9EA0}" srcOrd="2" destOrd="0" presId="urn:microsoft.com/office/officeart/2005/8/layout/hierarchy2"/>
    <dgm:cxn modelId="{CB551E77-4A36-4290-80B0-411A8C826C24}" type="presParOf" srcId="{F3372B33-0461-4300-BA1A-414B2A3B9EA0}" destId="{348243AD-56D4-40A6-8A5F-FBED6E03E63E}" srcOrd="0" destOrd="0" presId="urn:microsoft.com/office/officeart/2005/8/layout/hierarchy2"/>
    <dgm:cxn modelId="{4ED0C4F5-AD43-4A1E-8DE7-D0E2AA776857}" type="presParOf" srcId="{26BBDA05-B2D8-47CF-B80A-AA5EF8784E46}" destId="{ABD9DC26-8769-4DDD-9359-1B3402540B25}" srcOrd="3" destOrd="0" presId="urn:microsoft.com/office/officeart/2005/8/layout/hierarchy2"/>
    <dgm:cxn modelId="{79D608E6-C214-4F06-B836-FE9998B7BE90}" type="presParOf" srcId="{ABD9DC26-8769-4DDD-9359-1B3402540B25}" destId="{88585044-F5B9-4FB1-A257-75D2975DE40B}" srcOrd="0" destOrd="0" presId="urn:microsoft.com/office/officeart/2005/8/layout/hierarchy2"/>
    <dgm:cxn modelId="{ACDCCA66-63DD-47B4-8535-88532670DD94}" type="presParOf" srcId="{ABD9DC26-8769-4DDD-9359-1B3402540B25}" destId="{E4335E70-59AE-40FC-B126-EE3FE7DE03F6}" srcOrd="1" destOrd="0" presId="urn:microsoft.com/office/officeart/2005/8/layout/hierarchy2"/>
    <dgm:cxn modelId="{4EE98EB3-3DF6-48B8-B19E-CE43C54384D6}" type="presParOf" srcId="{26BBDA05-B2D8-47CF-B80A-AA5EF8784E46}" destId="{53C98E16-0162-4AF4-8768-F043573DE3E3}" srcOrd="4" destOrd="0" presId="urn:microsoft.com/office/officeart/2005/8/layout/hierarchy2"/>
    <dgm:cxn modelId="{2A3E99EA-79C0-4B36-BF6B-2B95B3713BC9}" type="presParOf" srcId="{53C98E16-0162-4AF4-8768-F043573DE3E3}" destId="{650F8BD0-0FC5-4CBE-96C7-4BB8C4544272}" srcOrd="0" destOrd="0" presId="urn:microsoft.com/office/officeart/2005/8/layout/hierarchy2"/>
    <dgm:cxn modelId="{64AB97E4-1CF2-46EE-8F78-59B74A90AE1B}" type="presParOf" srcId="{26BBDA05-B2D8-47CF-B80A-AA5EF8784E46}" destId="{C572570A-BBC5-47CB-AB11-FA3B718B34D2}" srcOrd="5" destOrd="0" presId="urn:microsoft.com/office/officeart/2005/8/layout/hierarchy2"/>
    <dgm:cxn modelId="{50714F34-5F41-4854-8E75-C8AE95438FD1}" type="presParOf" srcId="{C572570A-BBC5-47CB-AB11-FA3B718B34D2}" destId="{1ECB4ABD-480B-45A8-A2EC-3ED4C540A4F6}" srcOrd="0" destOrd="0" presId="urn:microsoft.com/office/officeart/2005/8/layout/hierarchy2"/>
    <dgm:cxn modelId="{DC22CA60-6CF9-48CD-9AFC-3EF71A440FCC}" type="presParOf" srcId="{C572570A-BBC5-47CB-AB11-FA3B718B34D2}" destId="{1C3C8C03-FD3E-407E-A2F7-29D1C74A4442}" srcOrd="1" destOrd="0" presId="urn:microsoft.com/office/officeart/2005/8/layout/hierarchy2"/>
    <dgm:cxn modelId="{D56EDECA-AD78-4AF9-AA24-131A4115E807}" type="presParOf" srcId="{26BBDA05-B2D8-47CF-B80A-AA5EF8784E46}" destId="{DE2134F3-7697-47A6-B610-7964E2DE8029}" srcOrd="6" destOrd="0" presId="urn:microsoft.com/office/officeart/2005/8/layout/hierarchy2"/>
    <dgm:cxn modelId="{1723ADDF-D405-4523-91BC-30C6E220987D}" type="presParOf" srcId="{DE2134F3-7697-47A6-B610-7964E2DE8029}" destId="{0AAC94F4-4285-4EAA-A7DB-9A096B22427F}" srcOrd="0" destOrd="0" presId="urn:microsoft.com/office/officeart/2005/8/layout/hierarchy2"/>
    <dgm:cxn modelId="{09B3EE9F-F706-4D77-AF37-E1DE4813F4CB}" type="presParOf" srcId="{26BBDA05-B2D8-47CF-B80A-AA5EF8784E46}" destId="{A6C79951-709E-4CE8-AA47-75935747906A}" srcOrd="7" destOrd="0" presId="urn:microsoft.com/office/officeart/2005/8/layout/hierarchy2"/>
    <dgm:cxn modelId="{9F61AD5C-05B0-4DFC-BE16-6C37214D8A29}" type="presParOf" srcId="{A6C79951-709E-4CE8-AA47-75935747906A}" destId="{1F97C85B-6FAD-443E-8353-261F6E870AA0}" srcOrd="0" destOrd="0" presId="urn:microsoft.com/office/officeart/2005/8/layout/hierarchy2"/>
    <dgm:cxn modelId="{BE509D59-F6B3-4E18-8F0C-41F050F3D0B2}" type="presParOf" srcId="{A6C79951-709E-4CE8-AA47-75935747906A}" destId="{4F405483-75AA-4F8C-87DB-BE896014CA3B}" srcOrd="1" destOrd="0" presId="urn:microsoft.com/office/officeart/2005/8/layout/hierarchy2"/>
    <dgm:cxn modelId="{700426ED-CFA2-425A-8AFE-9C50A268A9CB}" type="presParOf" srcId="{0B1D9223-8B4B-4E57-85BF-762C6009F5C5}" destId="{AC693DCE-2271-44A7-8060-D38120725243}" srcOrd="2" destOrd="0" presId="urn:microsoft.com/office/officeart/2005/8/layout/hierarchy2"/>
    <dgm:cxn modelId="{F24AFD8E-0048-4A91-92F6-DCD1B9392B24}" type="presParOf" srcId="{AC693DCE-2271-44A7-8060-D38120725243}" destId="{8B656261-38D7-4760-98FF-2FB4E92AF845}" srcOrd="0" destOrd="0" presId="urn:microsoft.com/office/officeart/2005/8/layout/hierarchy2"/>
    <dgm:cxn modelId="{DFE8B63E-8C61-4ABD-B757-FA26CF8E6504}" type="presParOf" srcId="{0B1D9223-8B4B-4E57-85BF-762C6009F5C5}" destId="{C2316DB9-A549-4498-995F-6FF2AB6FE07B}" srcOrd="3" destOrd="0" presId="urn:microsoft.com/office/officeart/2005/8/layout/hierarchy2"/>
    <dgm:cxn modelId="{1B07F097-C70F-41A9-87B0-46E6D025B300}" type="presParOf" srcId="{C2316DB9-A549-4498-995F-6FF2AB6FE07B}" destId="{3067213F-97E3-4A7D-AE2C-BFE76370D009}" srcOrd="0" destOrd="0" presId="urn:microsoft.com/office/officeart/2005/8/layout/hierarchy2"/>
    <dgm:cxn modelId="{EBF5D7D4-5464-4638-8D5E-A5AE45E52971}" type="presParOf" srcId="{C2316DB9-A549-4498-995F-6FF2AB6FE07B}" destId="{33CF304B-AC63-4D56-9F43-665A6D8A0482}" srcOrd="1" destOrd="0" presId="urn:microsoft.com/office/officeart/2005/8/layout/hierarchy2"/>
    <dgm:cxn modelId="{3361AC9D-F0B4-496A-B6A4-EDEB19BEBD6E}" type="presParOf" srcId="{33CF304B-AC63-4D56-9F43-665A6D8A0482}" destId="{1A393304-BE22-495A-BF20-6766B284F687}" srcOrd="0" destOrd="0" presId="urn:microsoft.com/office/officeart/2005/8/layout/hierarchy2"/>
    <dgm:cxn modelId="{694E9BB7-1B54-4565-83F7-DAB75C9E40F4}" type="presParOf" srcId="{1A393304-BE22-495A-BF20-6766B284F687}" destId="{6B7AD6B3-1545-4F1E-B8B6-BBE851D76104}" srcOrd="0" destOrd="0" presId="urn:microsoft.com/office/officeart/2005/8/layout/hierarchy2"/>
    <dgm:cxn modelId="{5C6A2042-9A34-4FDB-BC74-4057C587DE23}" type="presParOf" srcId="{33CF304B-AC63-4D56-9F43-665A6D8A0482}" destId="{EF4D00B7-51F9-45B9-BB6F-C5F8411BB991}" srcOrd="1" destOrd="0" presId="urn:microsoft.com/office/officeart/2005/8/layout/hierarchy2"/>
    <dgm:cxn modelId="{FDD635A4-9840-483C-B38D-C3B3A3CF7E86}" type="presParOf" srcId="{EF4D00B7-51F9-45B9-BB6F-C5F8411BB991}" destId="{65804DC4-71AE-4EFE-98F3-2E6D2E589AFD}" srcOrd="0" destOrd="0" presId="urn:microsoft.com/office/officeart/2005/8/layout/hierarchy2"/>
    <dgm:cxn modelId="{D4236D3B-5D6D-41EB-8304-52A4F6D24619}" type="presParOf" srcId="{EF4D00B7-51F9-45B9-BB6F-C5F8411BB991}" destId="{A7CC937F-6B42-44BA-8596-4A05B8778350}" srcOrd="1" destOrd="0" presId="urn:microsoft.com/office/officeart/2005/8/layout/hierarchy2"/>
    <dgm:cxn modelId="{04771DD8-2F83-4093-BF24-9873E48DFFCB}" type="presParOf" srcId="{33CF304B-AC63-4D56-9F43-665A6D8A0482}" destId="{123758C3-88EC-46B3-BFD3-364FBFDAF030}" srcOrd="2" destOrd="0" presId="urn:microsoft.com/office/officeart/2005/8/layout/hierarchy2"/>
    <dgm:cxn modelId="{05F509B3-FEF3-4166-87E9-0E46A94D6F38}" type="presParOf" srcId="{123758C3-88EC-46B3-BFD3-364FBFDAF030}" destId="{81C7BB02-2FFF-44EB-BF42-8EA88202CD30}" srcOrd="0" destOrd="0" presId="urn:microsoft.com/office/officeart/2005/8/layout/hierarchy2"/>
    <dgm:cxn modelId="{D4BFC44C-4653-4A83-846C-FACF78E0F6E5}" type="presParOf" srcId="{33CF304B-AC63-4D56-9F43-665A6D8A0482}" destId="{51B33B6B-8A70-4D43-BCA2-BAFA98118593}" srcOrd="3" destOrd="0" presId="urn:microsoft.com/office/officeart/2005/8/layout/hierarchy2"/>
    <dgm:cxn modelId="{89C2902F-C523-4567-8284-44E33F4BAA79}" type="presParOf" srcId="{51B33B6B-8A70-4D43-BCA2-BAFA98118593}" destId="{CE9E1524-53CC-492E-A508-B262B419EB2F}" srcOrd="0" destOrd="0" presId="urn:microsoft.com/office/officeart/2005/8/layout/hierarchy2"/>
    <dgm:cxn modelId="{13C175CB-A5E7-4E49-A921-94234303D881}" type="presParOf" srcId="{51B33B6B-8A70-4D43-BCA2-BAFA98118593}" destId="{701BB498-A6FB-4770-8D21-70DA7C97F951}" srcOrd="1" destOrd="0" presId="urn:microsoft.com/office/officeart/2005/8/layout/hierarchy2"/>
    <dgm:cxn modelId="{20754475-4293-47B5-9314-3103FAB102D2}" type="presParOf" srcId="{33CF304B-AC63-4D56-9F43-665A6D8A0482}" destId="{70678EC9-F1A3-4E83-A52F-592E9F59B9DC}" srcOrd="4" destOrd="0" presId="urn:microsoft.com/office/officeart/2005/8/layout/hierarchy2"/>
    <dgm:cxn modelId="{74A84171-09E4-42A9-BC3E-4F8D819A51BA}" type="presParOf" srcId="{70678EC9-F1A3-4E83-A52F-592E9F59B9DC}" destId="{E00997F2-B6A4-4EBF-B60A-E5C4AD17286A}" srcOrd="0" destOrd="0" presId="urn:microsoft.com/office/officeart/2005/8/layout/hierarchy2"/>
    <dgm:cxn modelId="{21DD4C31-BDE3-4D6E-B5FF-D4A2961E6E64}" type="presParOf" srcId="{33CF304B-AC63-4D56-9F43-665A6D8A0482}" destId="{6258DA94-0D88-4860-8CF8-66EC26AF3B23}" srcOrd="5" destOrd="0" presId="urn:microsoft.com/office/officeart/2005/8/layout/hierarchy2"/>
    <dgm:cxn modelId="{9AA903C6-1BAD-4C46-8DBB-33B549D091BC}" type="presParOf" srcId="{6258DA94-0D88-4860-8CF8-66EC26AF3B23}" destId="{90AB29A8-D4B6-45CB-A8B4-0E1569D1F957}" srcOrd="0" destOrd="0" presId="urn:microsoft.com/office/officeart/2005/8/layout/hierarchy2"/>
    <dgm:cxn modelId="{AC1A9B97-5388-4F17-A1DE-C6AE8F1B296E}" type="presParOf" srcId="{6258DA94-0D88-4860-8CF8-66EC26AF3B23}" destId="{D8FCCE6E-9FC0-4325-9006-5C38581FD14E}" srcOrd="1" destOrd="0" presId="urn:microsoft.com/office/officeart/2005/8/layout/hierarchy2"/>
    <dgm:cxn modelId="{975372D1-ACF7-41D0-8EBC-BEB9DDF768EF}" type="presParOf" srcId="{33CF304B-AC63-4D56-9F43-665A6D8A0482}" destId="{E3342491-87B3-4EF7-961A-090DEFBA1CFC}" srcOrd="6" destOrd="0" presId="urn:microsoft.com/office/officeart/2005/8/layout/hierarchy2"/>
    <dgm:cxn modelId="{0910264A-4C73-4EE3-B218-4838D31B422C}" type="presParOf" srcId="{E3342491-87B3-4EF7-961A-090DEFBA1CFC}" destId="{E3CFB937-DA53-4EE6-806A-D4B7008D5A19}" srcOrd="0" destOrd="0" presId="urn:microsoft.com/office/officeart/2005/8/layout/hierarchy2"/>
    <dgm:cxn modelId="{5C263B7F-F965-42C6-AD4A-E968C729D4D7}" type="presParOf" srcId="{33CF304B-AC63-4D56-9F43-665A6D8A0482}" destId="{18A1FF2C-2AAC-4DB5-B811-1D34963D9204}" srcOrd="7" destOrd="0" presId="urn:microsoft.com/office/officeart/2005/8/layout/hierarchy2"/>
    <dgm:cxn modelId="{C7EFC740-D551-4908-9BDE-F1287AFADD23}" type="presParOf" srcId="{18A1FF2C-2AAC-4DB5-B811-1D34963D9204}" destId="{E7C19D09-E29C-462D-B3B0-10B18AD00976}" srcOrd="0" destOrd="0" presId="urn:microsoft.com/office/officeart/2005/8/layout/hierarchy2"/>
    <dgm:cxn modelId="{8352AC10-F970-469D-B955-7655547F545E}" type="presParOf" srcId="{18A1FF2C-2AAC-4DB5-B811-1D34963D9204}" destId="{3CB8B533-F63B-4559-A638-8DE930F8C005}" srcOrd="1" destOrd="0" presId="urn:microsoft.com/office/officeart/2005/8/layout/hierarchy2"/>
    <dgm:cxn modelId="{8B56FA9A-FA6A-4EC3-95DD-023FC6318D51}" type="presParOf" srcId="{0B1D9223-8B4B-4E57-85BF-762C6009F5C5}" destId="{E608D6FA-B9B1-489F-890C-19A884266C5C}" srcOrd="4" destOrd="0" presId="urn:microsoft.com/office/officeart/2005/8/layout/hierarchy2"/>
    <dgm:cxn modelId="{38CD816B-0FA5-4AD5-8508-C58A55B1FC3B}" type="presParOf" srcId="{E608D6FA-B9B1-489F-890C-19A884266C5C}" destId="{398DB105-E129-4D17-802A-05A91E01C305}" srcOrd="0" destOrd="0" presId="urn:microsoft.com/office/officeart/2005/8/layout/hierarchy2"/>
    <dgm:cxn modelId="{6A379C4B-79B8-465B-8569-16EE9B190D0A}" type="presParOf" srcId="{0B1D9223-8B4B-4E57-85BF-762C6009F5C5}" destId="{F3C9F7B5-0B71-49E4-9E39-52E57966AE77}" srcOrd="5" destOrd="0" presId="urn:microsoft.com/office/officeart/2005/8/layout/hierarchy2"/>
    <dgm:cxn modelId="{A9B4E45C-FA93-4FE2-B391-1D1C8F772B7E}" type="presParOf" srcId="{F3C9F7B5-0B71-49E4-9E39-52E57966AE77}" destId="{FB285474-27E9-4526-A869-6BF9B4E1EF11}" srcOrd="0" destOrd="0" presId="urn:microsoft.com/office/officeart/2005/8/layout/hierarchy2"/>
    <dgm:cxn modelId="{2EAED9A8-DBF2-4664-8507-6568046AD27B}" type="presParOf" srcId="{F3C9F7B5-0B71-49E4-9E39-52E57966AE77}" destId="{37AFE839-6301-44EA-909C-705B739927A3}" srcOrd="1" destOrd="0" presId="urn:microsoft.com/office/officeart/2005/8/layout/hierarchy2"/>
    <dgm:cxn modelId="{0F6FEF92-5452-4F83-B551-C551683DD128}" type="presParOf" srcId="{37AFE839-6301-44EA-909C-705B739927A3}" destId="{27B66250-A49F-48D0-9979-D068FABE0CFE}" srcOrd="0" destOrd="0" presId="urn:microsoft.com/office/officeart/2005/8/layout/hierarchy2"/>
    <dgm:cxn modelId="{F7A98EAD-9FA4-4060-9228-09B588BBA0E8}" type="presParOf" srcId="{27B66250-A49F-48D0-9979-D068FABE0CFE}" destId="{761630BB-89A9-4FC0-ACC3-54F099D839FC}" srcOrd="0" destOrd="0" presId="urn:microsoft.com/office/officeart/2005/8/layout/hierarchy2"/>
    <dgm:cxn modelId="{FCDE1746-1FFD-4754-B799-8AB0C6C0978C}" type="presParOf" srcId="{37AFE839-6301-44EA-909C-705B739927A3}" destId="{4D0D1FBE-42BE-4A0C-8FEF-BA8228F387DD}" srcOrd="1" destOrd="0" presId="urn:microsoft.com/office/officeart/2005/8/layout/hierarchy2"/>
    <dgm:cxn modelId="{88097DA1-7E6D-4D6D-AC2B-2D785F19D936}" type="presParOf" srcId="{4D0D1FBE-42BE-4A0C-8FEF-BA8228F387DD}" destId="{396D1BEF-2513-43E2-8F17-7D327495A0F7}" srcOrd="0" destOrd="0" presId="urn:microsoft.com/office/officeart/2005/8/layout/hierarchy2"/>
    <dgm:cxn modelId="{8C12BF69-F746-4E6E-97D5-4FA30260853C}" type="presParOf" srcId="{4D0D1FBE-42BE-4A0C-8FEF-BA8228F387DD}" destId="{DCD055F3-91B0-4CE8-9B1C-7A33D01E96D2}" srcOrd="1" destOrd="0" presId="urn:microsoft.com/office/officeart/2005/8/layout/hierarchy2"/>
    <dgm:cxn modelId="{0FB9A3BD-2E69-4007-BA0A-9CF1682BD1D5}" type="presParOf" srcId="{37AFE839-6301-44EA-909C-705B739927A3}" destId="{E62050F6-0942-4477-98FD-8DCEFBAF529E}" srcOrd="2" destOrd="0" presId="urn:microsoft.com/office/officeart/2005/8/layout/hierarchy2"/>
    <dgm:cxn modelId="{3D51C358-81B5-4992-80DF-0D9DB3A4E65B}" type="presParOf" srcId="{E62050F6-0942-4477-98FD-8DCEFBAF529E}" destId="{28724313-5F79-4384-9FCC-977B0F930483}" srcOrd="0" destOrd="0" presId="urn:microsoft.com/office/officeart/2005/8/layout/hierarchy2"/>
    <dgm:cxn modelId="{50552366-F860-4C57-9BF3-E2CBDE10F7ED}" type="presParOf" srcId="{37AFE839-6301-44EA-909C-705B739927A3}" destId="{1D5A43EA-72DF-4129-85D5-358A86FA60D9}" srcOrd="3" destOrd="0" presId="urn:microsoft.com/office/officeart/2005/8/layout/hierarchy2"/>
    <dgm:cxn modelId="{185D0D92-EEDE-48D9-9E4E-467F571B3FEE}" type="presParOf" srcId="{1D5A43EA-72DF-4129-85D5-358A86FA60D9}" destId="{BF8F04FE-1641-4014-8634-A412E5C9D0CD}" srcOrd="0" destOrd="0" presId="urn:microsoft.com/office/officeart/2005/8/layout/hierarchy2"/>
    <dgm:cxn modelId="{49434BC4-2921-4A1C-8647-CA07A974DC23}" type="presParOf" srcId="{1D5A43EA-72DF-4129-85D5-358A86FA60D9}" destId="{ED26675E-CE53-4C25-BC00-DC1832BAE76C}" srcOrd="1" destOrd="0" presId="urn:microsoft.com/office/officeart/2005/8/layout/hierarchy2"/>
    <dgm:cxn modelId="{344EC816-2FBB-423B-8952-03BE57C763E8}" type="presParOf" srcId="{ED26675E-CE53-4C25-BC00-DC1832BAE76C}" destId="{BD1D9B60-9135-4647-9FBB-3353AAD69454}" srcOrd="0" destOrd="0" presId="urn:microsoft.com/office/officeart/2005/8/layout/hierarchy2"/>
    <dgm:cxn modelId="{98474DF1-7A2C-4939-AF27-6BA0495FF95A}" type="presParOf" srcId="{BD1D9B60-9135-4647-9FBB-3353AAD69454}" destId="{FF613C22-137D-4B87-BD26-08B2522EFC1B}" srcOrd="0" destOrd="0" presId="urn:microsoft.com/office/officeart/2005/8/layout/hierarchy2"/>
    <dgm:cxn modelId="{F3F1C785-81E5-4C5D-A8A5-74D8E9AEE4F3}" type="presParOf" srcId="{ED26675E-CE53-4C25-BC00-DC1832BAE76C}" destId="{A6F4F2B6-CADD-4F89-8A3A-E4235DBC4DA8}" srcOrd="1" destOrd="0" presId="urn:microsoft.com/office/officeart/2005/8/layout/hierarchy2"/>
    <dgm:cxn modelId="{05BF3816-4066-440D-AF7B-0980EE212828}" type="presParOf" srcId="{A6F4F2B6-CADD-4F89-8A3A-E4235DBC4DA8}" destId="{F4D6A4BE-C429-4F93-AA04-CF01D9BDBA00}" srcOrd="0" destOrd="0" presId="urn:microsoft.com/office/officeart/2005/8/layout/hierarchy2"/>
    <dgm:cxn modelId="{B4106503-E8C7-478E-952F-1BCD900042A1}" type="presParOf" srcId="{A6F4F2B6-CADD-4F89-8A3A-E4235DBC4DA8}" destId="{4E10E2E6-5B96-40F6-BF6A-FF3533EB8793}" srcOrd="1" destOrd="0" presId="urn:microsoft.com/office/officeart/2005/8/layout/hierarchy2"/>
    <dgm:cxn modelId="{3BB353F3-9ED2-44BF-9FB7-8CBEAD590AFE}" type="presParOf" srcId="{37AFE839-6301-44EA-909C-705B739927A3}" destId="{2C2ACB30-B3CC-44EA-8D1C-2BD02A3B9886}" srcOrd="4" destOrd="0" presId="urn:microsoft.com/office/officeart/2005/8/layout/hierarchy2"/>
    <dgm:cxn modelId="{17B71D38-BFE3-413E-980B-EEB0A2A54DF4}" type="presParOf" srcId="{2C2ACB30-B3CC-44EA-8D1C-2BD02A3B9886}" destId="{8008F094-8B6E-4F59-BE4E-5E325CF7E855}" srcOrd="0" destOrd="0" presId="urn:microsoft.com/office/officeart/2005/8/layout/hierarchy2"/>
    <dgm:cxn modelId="{4908E34D-70AC-4FC3-B370-234CFB650B7D}" type="presParOf" srcId="{37AFE839-6301-44EA-909C-705B739927A3}" destId="{49C82407-1B0C-4074-9F04-FDB8E767853D}" srcOrd="5" destOrd="0" presId="urn:microsoft.com/office/officeart/2005/8/layout/hierarchy2"/>
    <dgm:cxn modelId="{B2BFA964-0635-4965-A1B9-6B04CC5F6029}" type="presParOf" srcId="{49C82407-1B0C-4074-9F04-FDB8E767853D}" destId="{FE0F2443-9F2F-4870-8DDC-F3F4F7E9F8A6}" srcOrd="0" destOrd="0" presId="urn:microsoft.com/office/officeart/2005/8/layout/hierarchy2"/>
    <dgm:cxn modelId="{04021BAA-5987-4194-A4D9-8E2E7B163697}" type="presParOf" srcId="{49C82407-1B0C-4074-9F04-FDB8E767853D}" destId="{31FE5AB4-0989-4A8C-ACDE-BE11ACD568BD}" srcOrd="1" destOrd="0" presId="urn:microsoft.com/office/officeart/2005/8/layout/hierarchy2"/>
    <dgm:cxn modelId="{B0020F82-D9CD-4D4C-9B2C-EF2C2C67D38B}" type="presParOf" srcId="{31FE5AB4-0989-4A8C-ACDE-BE11ACD568BD}" destId="{C53435BF-C3FB-465C-8367-AEE39A059F2E}" srcOrd="0" destOrd="0" presId="urn:microsoft.com/office/officeart/2005/8/layout/hierarchy2"/>
    <dgm:cxn modelId="{272965A2-C187-4968-AB59-946F1CF66A59}" type="presParOf" srcId="{C53435BF-C3FB-465C-8367-AEE39A059F2E}" destId="{B47C3FF0-63DE-4E3E-990C-B8F7C18EF8E6}" srcOrd="0" destOrd="0" presId="urn:microsoft.com/office/officeart/2005/8/layout/hierarchy2"/>
    <dgm:cxn modelId="{DFA460FF-801A-4905-8261-0972B0DCDC40}" type="presParOf" srcId="{31FE5AB4-0989-4A8C-ACDE-BE11ACD568BD}" destId="{CCD6B6C6-C762-4D18-BF0A-6B98C1CBA783}" srcOrd="1" destOrd="0" presId="urn:microsoft.com/office/officeart/2005/8/layout/hierarchy2"/>
    <dgm:cxn modelId="{D55A4E63-E59E-4C23-897C-3FDBA4F09FF0}" type="presParOf" srcId="{CCD6B6C6-C762-4D18-BF0A-6B98C1CBA783}" destId="{982D89F4-DFDD-4BE8-B6F8-4EC54E7B4087}" srcOrd="0" destOrd="0" presId="urn:microsoft.com/office/officeart/2005/8/layout/hierarchy2"/>
    <dgm:cxn modelId="{9B066FAE-C04C-4883-8FAB-A344D02B67BF}" type="presParOf" srcId="{CCD6B6C6-C762-4D18-BF0A-6B98C1CBA783}" destId="{321BD9E8-FC3F-411B-AFCA-FA0BD3B3F77D}" srcOrd="1" destOrd="0" presId="urn:microsoft.com/office/officeart/2005/8/layout/hierarchy2"/>
    <dgm:cxn modelId="{B153482D-94EF-4B35-B289-E92E25B14091}" type="presParOf" srcId="{31FE5AB4-0989-4A8C-ACDE-BE11ACD568BD}" destId="{1A90B742-8F9A-4AAA-A59F-704AE1223936}" srcOrd="2" destOrd="0" presId="urn:microsoft.com/office/officeart/2005/8/layout/hierarchy2"/>
    <dgm:cxn modelId="{7A0D6359-FD9F-4A4C-8469-C8AA378ACD49}" type="presParOf" srcId="{1A90B742-8F9A-4AAA-A59F-704AE1223936}" destId="{9DB5A2B0-6241-42FB-9BBC-673E370A2FF6}" srcOrd="0" destOrd="0" presId="urn:microsoft.com/office/officeart/2005/8/layout/hierarchy2"/>
    <dgm:cxn modelId="{2997DDCA-3049-4EEF-AFD2-CD1A89F275E6}" type="presParOf" srcId="{31FE5AB4-0989-4A8C-ACDE-BE11ACD568BD}" destId="{8B1BDE02-C7F3-445C-93D8-7004554C549B}" srcOrd="3" destOrd="0" presId="urn:microsoft.com/office/officeart/2005/8/layout/hierarchy2"/>
    <dgm:cxn modelId="{E8BC7F41-7792-450C-86D3-7C2E6EF4E0DB}" type="presParOf" srcId="{8B1BDE02-C7F3-445C-93D8-7004554C549B}" destId="{5252EA87-AF3B-44A4-BA5C-A516235914D1}" srcOrd="0" destOrd="0" presId="urn:microsoft.com/office/officeart/2005/8/layout/hierarchy2"/>
    <dgm:cxn modelId="{BCBF71D6-CD10-4DAB-8E25-2CCA99458417}" type="presParOf" srcId="{8B1BDE02-C7F3-445C-93D8-7004554C549B}" destId="{2B780741-CC06-4CA3-A6CB-E492A25240B6}" srcOrd="1" destOrd="0" presId="urn:microsoft.com/office/officeart/2005/8/layout/hierarchy2"/>
    <dgm:cxn modelId="{20047606-EC8F-495F-ABD0-93D0D5E30316}" type="presParOf" srcId="{31FE5AB4-0989-4A8C-ACDE-BE11ACD568BD}" destId="{33C4D4C1-82ED-49DB-B080-8E80A7371763}" srcOrd="4" destOrd="0" presId="urn:microsoft.com/office/officeart/2005/8/layout/hierarchy2"/>
    <dgm:cxn modelId="{31AA2489-B618-4B3C-93F8-4C704C2E553E}" type="presParOf" srcId="{33C4D4C1-82ED-49DB-B080-8E80A7371763}" destId="{C9283871-3AA0-45C1-8B80-ACE784B4C582}" srcOrd="0" destOrd="0" presId="urn:microsoft.com/office/officeart/2005/8/layout/hierarchy2"/>
    <dgm:cxn modelId="{5C23D87B-0DFF-4255-AC06-14D83EE226D2}" type="presParOf" srcId="{31FE5AB4-0989-4A8C-ACDE-BE11ACD568BD}" destId="{5E9FDCB4-5E07-45CB-82EF-660BCAD0B399}" srcOrd="5" destOrd="0" presId="urn:microsoft.com/office/officeart/2005/8/layout/hierarchy2"/>
    <dgm:cxn modelId="{8D693C00-54F5-4BA0-B835-077271731184}" type="presParOf" srcId="{5E9FDCB4-5E07-45CB-82EF-660BCAD0B399}" destId="{6E2034CE-82E6-4B59-B4E3-316D6276AB81}" srcOrd="0" destOrd="0" presId="urn:microsoft.com/office/officeart/2005/8/layout/hierarchy2"/>
    <dgm:cxn modelId="{4A4D5824-9410-49CC-B67F-F659BF22383D}" type="presParOf" srcId="{5E9FDCB4-5E07-45CB-82EF-660BCAD0B399}" destId="{AD169165-F0D5-45FD-BC24-E584617CDCA4}" srcOrd="1" destOrd="0" presId="urn:microsoft.com/office/officeart/2005/8/layout/hierarchy2"/>
    <dgm:cxn modelId="{1034B028-41A0-46FB-9B32-77EC8608F0A4}" type="presParOf" srcId="{31FE5AB4-0989-4A8C-ACDE-BE11ACD568BD}" destId="{4F6BECD3-B28A-48DF-B975-73144CDB4275}" srcOrd="6" destOrd="0" presId="urn:microsoft.com/office/officeart/2005/8/layout/hierarchy2"/>
    <dgm:cxn modelId="{0C93642A-F674-4EEE-98A0-AF0868697C38}" type="presParOf" srcId="{4F6BECD3-B28A-48DF-B975-73144CDB4275}" destId="{A03D1844-20F1-4F3D-B6C9-2912429E7670}" srcOrd="0" destOrd="0" presId="urn:microsoft.com/office/officeart/2005/8/layout/hierarchy2"/>
    <dgm:cxn modelId="{216768CE-DA10-44B0-B011-1BCEC4F27F23}" type="presParOf" srcId="{31FE5AB4-0989-4A8C-ACDE-BE11ACD568BD}" destId="{3D311A6F-9A08-4ADF-B618-B5952CB06C91}" srcOrd="7" destOrd="0" presId="urn:microsoft.com/office/officeart/2005/8/layout/hierarchy2"/>
    <dgm:cxn modelId="{56DDF0E6-0AB1-48C7-9DB4-5736C68BEE10}" type="presParOf" srcId="{3D311A6F-9A08-4ADF-B618-B5952CB06C91}" destId="{3C678DBA-BB87-4037-B045-A3935086C46A}" srcOrd="0" destOrd="0" presId="urn:microsoft.com/office/officeart/2005/8/layout/hierarchy2"/>
    <dgm:cxn modelId="{27D130A6-F9A7-42C9-AC10-DD6269745379}" type="presParOf" srcId="{3D311A6F-9A08-4ADF-B618-B5952CB06C91}" destId="{8DA81EFC-D84F-4992-953B-65D659499DA3}" srcOrd="1" destOrd="0" presId="urn:microsoft.com/office/officeart/2005/8/layout/hierarchy2"/>
    <dgm:cxn modelId="{FEE177C8-4DA1-4F2B-9088-13D9A97EAEA4}" type="presParOf" srcId="{19759DCC-2209-4B50-9397-9A10E9ED5EA9}" destId="{19A26B29-C7A3-46AE-BEBF-53C8DEC5212D}" srcOrd="2" destOrd="0" presId="urn:microsoft.com/office/officeart/2005/8/layout/hierarchy2"/>
    <dgm:cxn modelId="{ACB6D211-954C-416E-98F1-7600BEFC51D7}" type="presParOf" srcId="{19A26B29-C7A3-46AE-BEBF-53C8DEC5212D}" destId="{8DB7FBC9-2CB8-4B46-8282-A74AC6E04C99}" srcOrd="0" destOrd="0" presId="urn:microsoft.com/office/officeart/2005/8/layout/hierarchy2"/>
    <dgm:cxn modelId="{C21296AB-95F9-4FAA-81B6-2AC4DFD59B72}" type="presParOf" srcId="{19759DCC-2209-4B50-9397-9A10E9ED5EA9}" destId="{EEE7841A-703B-43FA-97BE-C95E085CB580}" srcOrd="3" destOrd="0" presId="urn:microsoft.com/office/officeart/2005/8/layout/hierarchy2"/>
    <dgm:cxn modelId="{16386E00-2566-43A2-B27A-AE6BA2B91BEF}" type="presParOf" srcId="{EEE7841A-703B-43FA-97BE-C95E085CB580}" destId="{98F77A74-C439-4BA0-AA8A-05DF95D5C0A0}" srcOrd="0" destOrd="0" presId="urn:microsoft.com/office/officeart/2005/8/layout/hierarchy2"/>
    <dgm:cxn modelId="{E0F3E873-F830-4956-B247-1647E7CF66C9}" type="presParOf" srcId="{EEE7841A-703B-43FA-97BE-C95E085CB580}" destId="{83E9B31B-B16D-459B-B781-037F91B8549D}" srcOrd="1" destOrd="0" presId="urn:microsoft.com/office/officeart/2005/8/layout/hierarchy2"/>
    <dgm:cxn modelId="{44782CE2-3D10-4882-A977-B597EBF6B713}" type="presParOf" srcId="{83E9B31B-B16D-459B-B781-037F91B8549D}" destId="{6BE5E898-5E7A-4911-BFBE-7293DF9F5F72}" srcOrd="0" destOrd="0" presId="urn:microsoft.com/office/officeart/2005/8/layout/hierarchy2"/>
    <dgm:cxn modelId="{1873ACB5-AA6B-4197-AD32-029BC460A43F}" type="presParOf" srcId="{6BE5E898-5E7A-4911-BFBE-7293DF9F5F72}" destId="{048206AF-56CE-4B4D-A846-696276562DD6}" srcOrd="0" destOrd="0" presId="urn:microsoft.com/office/officeart/2005/8/layout/hierarchy2"/>
    <dgm:cxn modelId="{3388BAA9-96A6-4197-8D8D-F749672E4884}" type="presParOf" srcId="{83E9B31B-B16D-459B-B781-037F91B8549D}" destId="{D9211574-2100-48B2-9AD5-38A53663F003}" srcOrd="1" destOrd="0" presId="urn:microsoft.com/office/officeart/2005/8/layout/hierarchy2"/>
    <dgm:cxn modelId="{DBC9F42C-AD9C-41EB-8F2B-38726400606C}" type="presParOf" srcId="{D9211574-2100-48B2-9AD5-38A53663F003}" destId="{0CD3404A-DC27-487C-B5CF-33105C012631}" srcOrd="0" destOrd="0" presId="urn:microsoft.com/office/officeart/2005/8/layout/hierarchy2"/>
    <dgm:cxn modelId="{CFE34DEE-17D6-4E14-BC82-42A3C26D6029}" type="presParOf" srcId="{D9211574-2100-48B2-9AD5-38A53663F003}" destId="{B6828E22-11D9-49E2-A509-E8A33AE62004}" srcOrd="1" destOrd="0" presId="urn:microsoft.com/office/officeart/2005/8/layout/hierarchy2"/>
    <dgm:cxn modelId="{92003CFA-EE29-4A2A-A58F-41C3AB1B171B}" type="presParOf" srcId="{83E9B31B-B16D-459B-B781-037F91B8549D}" destId="{718B4CD4-0051-4046-81BF-4D20E667A2AC}" srcOrd="2" destOrd="0" presId="urn:microsoft.com/office/officeart/2005/8/layout/hierarchy2"/>
    <dgm:cxn modelId="{476C9A93-E52B-4F6B-AEC8-2A0A73A2CFFF}" type="presParOf" srcId="{718B4CD4-0051-4046-81BF-4D20E667A2AC}" destId="{9A9E1E39-4E9C-4E8B-9742-E7AA8ED2B3FD}" srcOrd="0" destOrd="0" presId="urn:microsoft.com/office/officeart/2005/8/layout/hierarchy2"/>
    <dgm:cxn modelId="{F6EBBDA1-0321-4ABF-A98B-890C2CDB6327}" type="presParOf" srcId="{83E9B31B-B16D-459B-B781-037F91B8549D}" destId="{83D1EBBE-79A1-42FC-B6AD-13BD6D678F96}" srcOrd="3" destOrd="0" presId="urn:microsoft.com/office/officeart/2005/8/layout/hierarchy2"/>
    <dgm:cxn modelId="{8C8C733E-9214-4348-A974-06F4823E938D}" type="presParOf" srcId="{83D1EBBE-79A1-42FC-B6AD-13BD6D678F96}" destId="{2F5479D7-5D25-42F5-9094-55B51D9C2FF0}" srcOrd="0" destOrd="0" presId="urn:microsoft.com/office/officeart/2005/8/layout/hierarchy2"/>
    <dgm:cxn modelId="{EE4500D2-8EC6-4976-8107-6AB920209A4E}" type="presParOf" srcId="{83D1EBBE-79A1-42FC-B6AD-13BD6D678F96}" destId="{0A9C3DFA-4A04-49D6-A5C9-B82B27B5A21E}" srcOrd="1" destOrd="0" presId="urn:microsoft.com/office/officeart/2005/8/layout/hierarchy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2D90F6-59F1-4676-9EBA-CA506DAAF585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98EEDB2-656C-4026-938E-0954852DCE72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머신러닝</a:t>
          </a:r>
          <a:endParaRPr lang="ko-KR" altLang="en-US" sz="20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10E4E3D-8CCC-4222-8284-AA21AA629FCA}" type="parTrans" cxnId="{8EAF3473-C13A-44B1-8313-688AEF961B50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E07E62EA-FBF0-4D4F-9983-9A92A84C5D89}" type="sibTrans" cxnId="{8EAF3473-C13A-44B1-8313-688AEF961B50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9E5C9FDF-B13A-4FF5-84E1-C8CAF9BBA8AE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지도학습</a:t>
          </a:r>
        </a:p>
      </dgm:t>
    </dgm:pt>
    <dgm:pt modelId="{EFC25AE4-9176-4CD7-B1EF-37C6EAC68A61}" type="parTrans" cxnId="{C7C07F69-C9DD-4494-81AB-CDCE355C1909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D4E9F0AC-443C-4A17-BB65-A74BC6CAA607}" type="sibTrans" cxnId="{C7C07F69-C9DD-4494-81AB-CDCE355C1909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5D5F86C8-907A-4732-87FF-18C553299FD4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분류</a:t>
          </a:r>
        </a:p>
      </dgm:t>
    </dgm:pt>
    <dgm:pt modelId="{63FA8A35-35C3-4553-9C3E-A55E7067486C}" type="parTrans" cxnId="{5843DEEB-9893-4FC3-9257-3B99FC2E53EC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2E0DEAF6-C35E-41E1-975C-AC0D9302D323}" type="sibTrans" cxnId="{5843DEEB-9893-4FC3-9257-3B99FC2E53EC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5DE71E56-0B48-45BA-AEC7-6DCA190AA71C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회귀</a:t>
          </a:r>
        </a:p>
      </dgm:t>
    </dgm:pt>
    <dgm:pt modelId="{62065708-544B-42D4-8E68-1883FDD8EB78}" type="parTrans" cxnId="{39FA333F-FD87-4CBA-98C8-263191ACA0A9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72B18E3-9B86-4D7B-BDEA-62DBA2B778ED}" type="sibTrans" cxnId="{39FA333F-FD87-4CBA-98C8-263191ACA0A9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E4ACBE7D-D9FB-43C2-99DD-C5532B8D3A13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비지도학습</a:t>
          </a:r>
        </a:p>
      </dgm:t>
    </dgm:pt>
    <dgm:pt modelId="{9BD67859-8728-4E0B-82B2-39E378E99A00}" type="parTrans" cxnId="{89191E09-07F5-4B66-AA05-5778EA4F0FA8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52418F2F-BD46-4CD6-B8D3-0355B168A4F6}" type="sibTrans" cxnId="{89191E09-07F5-4B66-AA05-5778EA4F0FA8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A4D813CD-6FAA-4909-9D38-51BA08333F1D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8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결정트리</a:t>
          </a:r>
          <a:endParaRPr lang="ko-KR" altLang="en-US" sz="20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E67D29A5-E4C5-41FD-BA1A-8EAEB166572F}" type="parTrans" cxnId="{061E9BD5-2515-47B4-AD7A-CDC79D735AE9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5B3AE016-5381-4E2D-A5D0-C11C3D3B89DC}" type="sibTrans" cxnId="{061E9BD5-2515-47B4-AD7A-CDC79D735AE9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A2F16CD0-9BC5-42BF-8980-9457FA30B9EF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en-US" altLang="ko-KR" sz="18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KNN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2C857724-2713-411D-A4DC-DFCF949BADD6}" type="parTrans" cxnId="{07D08541-42BD-4119-8BB9-CD80557CD9F8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62165E7-324D-490D-8485-60CE12B312FC}" type="sibTrans" cxnId="{07D08541-42BD-4119-8BB9-CD80557CD9F8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E2E61499-FB18-4D35-935F-FC7F4789C236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차원축소</a:t>
          </a:r>
        </a:p>
      </dgm:t>
    </dgm:pt>
    <dgm:pt modelId="{8F220F98-A73D-478B-A8CB-F6CE43192A95}" type="sibTrans" cxnId="{2A92C870-B02C-4F35-A118-DAAAB8591EDC}">
      <dgm:prSet/>
      <dgm:spPr/>
      <dgm:t>
        <a:bodyPr/>
        <a:lstStyle/>
        <a:p>
          <a:pPr latinLnBrk="1"/>
          <a:endParaRPr lang="ko-KR" altLang="en-US" sz="2000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8208E44D-76F9-48E7-9B9B-9757155306A5}" type="parTrans" cxnId="{2A92C870-B02C-4F35-A118-DAAAB8591EDC}">
      <dgm:prSet custT="1"/>
      <dgm:spPr/>
      <dgm:t>
        <a:bodyPr/>
        <a:lstStyle/>
        <a:p>
          <a:pPr latinLnBrk="1"/>
          <a:endParaRPr lang="ko-KR" altLang="en-US" sz="20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391A4CC3-6D27-4751-8D48-BB70B0FD89EE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앙상블</a:t>
          </a:r>
        </a:p>
      </dgm:t>
    </dgm:pt>
    <dgm:pt modelId="{7E16D418-BC09-42C3-A4DC-B9553E881736}" type="parTrans" cxnId="{CC561927-292A-4D4F-A353-3AB2A87E6532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378AFBEF-3684-4454-807A-1077A9C5D7C5}" type="sibTrans" cxnId="{CC561927-292A-4D4F-A353-3AB2A87E6532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EDB9C891-E168-4F21-942A-581BAD20684D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8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선형회귀</a:t>
          </a:r>
        </a:p>
      </dgm:t>
    </dgm:pt>
    <dgm:pt modelId="{A300CAA5-6A75-47AB-8684-4A25C541637B}" type="parTrans" cxnId="{927BB0E0-AAD2-4E1F-8C54-3D57A0DD2D5F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B7C0D9FD-D76B-4FBE-A53C-F54168730DD4}" type="sibTrans" cxnId="{927BB0E0-AAD2-4E1F-8C54-3D57A0DD2D5F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AA7B1056-3718-44E6-8888-A11FFE318DAF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8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릿지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E0A3379C-F0CC-4683-A107-474A5C1C2E8D}" type="parTrans" cxnId="{7293D103-A66F-4387-9DD2-1CEC61536B32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0213BE5-E26C-4026-973E-8E48E7BA933B}" type="sibTrans" cxnId="{7293D103-A66F-4387-9DD2-1CEC61536B32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44463D98-08F8-485D-BF49-46CEF5DD3E8F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군집</a:t>
          </a:r>
        </a:p>
      </dgm:t>
    </dgm:pt>
    <dgm:pt modelId="{C3674ED2-01A0-4D21-8254-F12FE04582B4}" type="parTrans" cxnId="{F96293CA-A363-4F4D-B6DF-2A8857DC6828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462888A0-D815-4ABC-B86A-B1586607D2B2}" type="sibTrans" cxnId="{F96293CA-A363-4F4D-B6DF-2A8857DC6828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F72F9A51-4DBD-4E7F-A166-A7272D1B096D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8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라쏘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92F61195-4003-4162-B241-37FF884B714F}" type="parTrans" cxnId="{36A24E52-25EE-4ECD-856A-86E401A907CA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ACCD8967-B4CF-4E38-95ED-C8E3A6FBBB7B}" type="sibTrans" cxnId="{36A24E52-25EE-4ECD-856A-86E401A907CA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CB5F0735-9CD6-4EDD-97D2-E3705F82BD54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6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보팅</a:t>
          </a:r>
          <a:r>
            <a: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(Voting)</a:t>
          </a:r>
          <a:endParaRPr lang="ko-KR" altLang="en-US" sz="16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FAECA23F-6295-4ECC-B37C-0B18B97B1941}" type="parTrans" cxnId="{AA8A211F-D6A3-4FDD-A831-77DE956ADF35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A2389ECE-CFC2-44F6-A637-3C784FFB5C8F}" type="sibTrans" cxnId="{AA8A211F-D6A3-4FDD-A831-77DE956ADF35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5B931C91-0CE3-42B3-8B32-1F57EB2C1FE6}">
      <dgm:prSet phldrT="[텍스트]" custT="1"/>
      <dgm:spPr>
        <a:solidFill>
          <a:schemeClr val="bg1">
            <a:lumMod val="50000"/>
          </a:schemeClr>
        </a:solidFill>
      </dgm:spPr>
      <dgm:t>
        <a:bodyPr tIns="108000"/>
        <a:lstStyle/>
        <a:p>
          <a:pPr latinLnBrk="1">
            <a:lnSpc>
              <a:spcPts val="1000"/>
            </a:lnSpc>
            <a:spcBef>
              <a:spcPts val="0"/>
            </a:spcBef>
          </a:pPr>
          <a:r>
            <a:rPr lang="ko-KR" altLang="en-US" sz="14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베깅</a:t>
          </a:r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(Bagging)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5BFDCC1A-8698-4297-99CF-6FA12BB49996}" type="parTrans" cxnId="{BC17C90D-9CDB-4416-A5F4-47DB10BF9FA9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D52C47B5-A774-49D4-A323-EBBA7BB0B2B2}" type="sibTrans" cxnId="{BC17C90D-9CDB-4416-A5F4-47DB10BF9FA9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33789882-2D06-4268-BE91-4197EB5D0256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6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로지스틱 회귀</a:t>
          </a:r>
        </a:p>
      </dgm:t>
    </dgm:pt>
    <dgm:pt modelId="{BDF4C15C-E777-42A6-89FA-0D17579DC69F}" type="parTrans" cxnId="{9992F01E-E83D-4D58-B6FB-AA3FD7E195FB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A002CB12-CEE5-4F3D-9876-8DF0C2610376}" type="sibTrans" cxnId="{9992F01E-E83D-4D58-B6FB-AA3FD7E195FB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B17ED1AF-12A9-4BA4-8BCF-79A4017DAFE3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en-US" altLang="ko-KR" sz="18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SVC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E679A3C6-2E1D-4F17-B4A1-6C7B6FE0D1DA}" type="parTrans" cxnId="{B08719B4-834B-48BB-B165-4F11FF312E56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8ED6A0CB-072F-49E7-8164-A2AD39724C05}" type="sibTrans" cxnId="{B08719B4-834B-48BB-B165-4F11FF312E56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898186FE-0C97-44A4-8065-1CD1FDDE6F84}">
      <dgm:prSet phldrT="[텍스트]"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en-US" altLang="ko-KR" sz="18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SVR</a:t>
          </a:r>
          <a:endParaRPr lang="ko-KR" altLang="en-US" sz="18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9974DA6E-1FCF-4DEF-8B99-505645C605A8}" type="parTrans" cxnId="{EA76A94D-5772-4795-86B1-A2DE5C0ADA08}">
      <dgm:prSet/>
      <dgm:spPr/>
      <dgm:t>
        <a:bodyPr/>
        <a:lstStyle/>
        <a:p>
          <a:pPr latinLnBrk="1"/>
          <a:endParaRPr lang="ko-KR" altLang="en-US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F859B17B-7DA8-45A4-AE77-825F90498760}" type="sibTrans" cxnId="{EA76A94D-5772-4795-86B1-A2DE5C0ADA08}">
      <dgm:prSet/>
      <dgm:spPr/>
      <dgm:t>
        <a:bodyPr/>
        <a:lstStyle/>
        <a:p>
          <a:pPr latinLnBrk="1"/>
          <a:endParaRPr lang="ko-KR" altLang="en-US">
            <a:latin typeface="나눔스퀘어라운드 ExtraBold" panose="020B0600000101010101" charset="-127"/>
            <a:ea typeface="나눔스퀘어라운드 ExtraBold" panose="020B0600000101010101" charset="-127"/>
          </a:endParaRPr>
        </a:p>
      </dgm:t>
    </dgm:pt>
    <dgm:pt modelId="{7E72A142-8137-4D82-B8A7-D9CF8EB730DA}">
      <dgm:prSet phldrT="[텍스트]" custT="1"/>
      <dgm:spPr>
        <a:solidFill>
          <a:schemeClr val="bg1">
            <a:lumMod val="50000"/>
          </a:schemeClr>
        </a:solidFill>
      </dgm:spPr>
      <dgm:t>
        <a:bodyPr tIns="108000" anchor="t"/>
        <a:lstStyle/>
        <a:p>
          <a:pPr latinLnBrk="1"/>
          <a:r>
            <a:rPr lang="ko-KR" altLang="en-US" sz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부스팅</a:t>
          </a:r>
          <a:r>
            <a:rPr lang="en-US" altLang="ko-KR" sz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(Boosting)</a:t>
          </a:r>
          <a:endParaRPr lang="ko-KR" altLang="en-US" sz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EAC007A8-F4C0-4C42-9F49-5B20837CA110}" type="parTrans" cxnId="{FB75BD44-D931-4F9E-874D-82B7BF2842EB}">
      <dgm:prSet/>
      <dgm:spPr/>
      <dgm:t>
        <a:bodyPr/>
        <a:lstStyle/>
        <a:p>
          <a:pPr latinLnBrk="1"/>
          <a:endParaRPr lang="ko-KR" altLang="en-US"/>
        </a:p>
      </dgm:t>
    </dgm:pt>
    <dgm:pt modelId="{877C8137-3B5E-4AA7-925A-F7AF7E47C76B}" type="sibTrans" cxnId="{FB75BD44-D931-4F9E-874D-82B7BF2842EB}">
      <dgm:prSet/>
      <dgm:spPr/>
      <dgm:t>
        <a:bodyPr/>
        <a:lstStyle/>
        <a:p>
          <a:pPr latinLnBrk="1"/>
          <a:endParaRPr lang="ko-KR" altLang="en-US"/>
        </a:p>
      </dgm:t>
    </dgm:pt>
    <dgm:pt modelId="{D1DB7BF9-A50B-4226-A2E6-BE30D98215ED}">
      <dgm:prSet phldrT="[텍스트]" custT="1"/>
      <dgm:spPr>
        <a:solidFill>
          <a:srgbClr val="0070C0"/>
        </a:solidFill>
      </dgm:spPr>
      <dgm:t>
        <a:bodyPr tIns="108000"/>
        <a:lstStyle/>
        <a:p>
          <a:pPr latinLnBrk="1">
            <a:lnSpc>
              <a:spcPts val="1000"/>
            </a:lnSpc>
            <a:spcBef>
              <a:spcPts val="0"/>
            </a:spcBef>
          </a:pPr>
          <a:r>
            <a:rPr lang="ko-KR" altLang="en-US" sz="14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랜덤포레스트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211FEEA3-44C8-4191-9CB2-EC0CC52447F2}" type="parTrans" cxnId="{03C03DBF-8030-49CD-B0DC-7128CB3FBCA5}">
      <dgm:prSet/>
      <dgm:spPr/>
      <dgm:t>
        <a:bodyPr/>
        <a:lstStyle/>
        <a:p>
          <a:pPr latinLnBrk="1"/>
          <a:endParaRPr lang="ko-KR" altLang="en-US"/>
        </a:p>
      </dgm:t>
    </dgm:pt>
    <dgm:pt modelId="{75D95876-AA8C-4322-98D0-B63B5A420B9B}" type="sibTrans" cxnId="{03C03DBF-8030-49CD-B0DC-7128CB3FBCA5}">
      <dgm:prSet/>
      <dgm:spPr/>
      <dgm:t>
        <a:bodyPr/>
        <a:lstStyle/>
        <a:p>
          <a:pPr latinLnBrk="1"/>
          <a:endParaRPr lang="ko-KR" altLang="en-US"/>
        </a:p>
      </dgm:t>
    </dgm:pt>
    <dgm:pt modelId="{338E41E5-AE3C-4B6C-9506-41A0B2F3BCB0}">
      <dgm:prSet phldrT="[텍스트]" custT="1"/>
      <dgm:spPr>
        <a:solidFill>
          <a:srgbClr val="0070C0"/>
        </a:solidFill>
      </dgm:spPr>
      <dgm:t>
        <a:bodyPr tIns="108000"/>
        <a:lstStyle/>
        <a:p>
          <a:pPr latinLnBrk="1"/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Ada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DA20B766-A015-4D61-B647-5374252FB92B}" type="parTrans" cxnId="{B60CA079-0C43-4093-8991-BA62B3A52E6E}">
      <dgm:prSet/>
      <dgm:spPr/>
      <dgm:t>
        <a:bodyPr/>
        <a:lstStyle/>
        <a:p>
          <a:pPr latinLnBrk="1"/>
          <a:endParaRPr lang="ko-KR" altLang="en-US"/>
        </a:p>
      </dgm:t>
    </dgm:pt>
    <dgm:pt modelId="{B55AC2E1-BB05-45F8-BC8D-708066BE5A73}" type="sibTrans" cxnId="{B60CA079-0C43-4093-8991-BA62B3A52E6E}">
      <dgm:prSet/>
      <dgm:spPr/>
      <dgm:t>
        <a:bodyPr/>
        <a:lstStyle/>
        <a:p>
          <a:pPr latinLnBrk="1"/>
          <a:endParaRPr lang="ko-KR" altLang="en-US"/>
        </a:p>
      </dgm:t>
    </dgm:pt>
    <dgm:pt modelId="{A12D3458-3C71-4DAF-9F2E-DEAEF3D17A56}">
      <dgm:prSet phldrT="[텍스트]" custT="1"/>
      <dgm:spPr>
        <a:solidFill>
          <a:srgbClr val="0070C0"/>
        </a:solidFill>
      </dgm:spPr>
      <dgm:t>
        <a:bodyPr tIns="108000"/>
        <a:lstStyle/>
        <a:p>
          <a:pPr latinLnBrk="1"/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GBM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22427D62-1542-4EDB-A025-3F7CAEF729D9}" type="parTrans" cxnId="{A6C67D2A-D609-4743-85EB-B297B190F5C2}">
      <dgm:prSet/>
      <dgm:spPr/>
      <dgm:t>
        <a:bodyPr/>
        <a:lstStyle/>
        <a:p>
          <a:pPr latinLnBrk="1"/>
          <a:endParaRPr lang="ko-KR" altLang="en-US"/>
        </a:p>
      </dgm:t>
    </dgm:pt>
    <dgm:pt modelId="{C27D22AE-8FF7-406F-83AB-43D02F8C9E08}" type="sibTrans" cxnId="{A6C67D2A-D609-4743-85EB-B297B190F5C2}">
      <dgm:prSet/>
      <dgm:spPr/>
      <dgm:t>
        <a:bodyPr/>
        <a:lstStyle/>
        <a:p>
          <a:pPr latinLnBrk="1"/>
          <a:endParaRPr lang="ko-KR" altLang="en-US"/>
        </a:p>
      </dgm:t>
    </dgm:pt>
    <dgm:pt modelId="{93337C67-B271-40FE-8120-DCA0FB0310F6}">
      <dgm:prSet phldrT="[텍스트]" custT="1"/>
      <dgm:spPr>
        <a:solidFill>
          <a:srgbClr val="0070C0"/>
        </a:solidFill>
      </dgm:spPr>
      <dgm:t>
        <a:bodyPr tIns="108000"/>
        <a:lstStyle/>
        <a:p>
          <a:pPr latinLnBrk="1"/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XG boosting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1FC67F30-685D-4EE8-866E-B59DF9A0493A}" type="parTrans" cxnId="{31693622-8683-47D9-9B29-92252A1E4F75}">
      <dgm:prSet/>
      <dgm:spPr/>
      <dgm:t>
        <a:bodyPr/>
        <a:lstStyle/>
        <a:p>
          <a:pPr latinLnBrk="1"/>
          <a:endParaRPr lang="ko-KR" altLang="en-US"/>
        </a:p>
      </dgm:t>
    </dgm:pt>
    <dgm:pt modelId="{BC3CD9EF-9B60-46F9-868C-FE3E2E7A6D69}" type="sibTrans" cxnId="{31693622-8683-47D9-9B29-92252A1E4F75}">
      <dgm:prSet/>
      <dgm:spPr/>
      <dgm:t>
        <a:bodyPr/>
        <a:lstStyle/>
        <a:p>
          <a:pPr latinLnBrk="1"/>
          <a:endParaRPr lang="ko-KR" altLang="en-US"/>
        </a:p>
      </dgm:t>
    </dgm:pt>
    <dgm:pt modelId="{8F0640D0-6B4C-42BE-89F7-860DE0F09D25}">
      <dgm:prSet phldrT="[텍스트]" custT="1"/>
      <dgm:spPr>
        <a:solidFill>
          <a:srgbClr val="0070C0"/>
        </a:solidFill>
      </dgm:spPr>
      <dgm:t>
        <a:bodyPr tIns="108000"/>
        <a:lstStyle/>
        <a:p>
          <a:pPr latinLnBrk="1"/>
          <a:r>
            <a:rPr lang="en-US" altLang="ko-KR" sz="14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Light GBM</a:t>
          </a:r>
          <a:endParaRPr lang="ko-KR" altLang="en-US" sz="14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gm:t>
    </dgm:pt>
    <dgm:pt modelId="{415DA6E9-6C6A-4644-B2A6-9F61F6CF7C18}" type="parTrans" cxnId="{8451DDFF-D754-4659-BBDA-2A2ED711625F}">
      <dgm:prSet/>
      <dgm:spPr/>
      <dgm:t>
        <a:bodyPr/>
        <a:lstStyle/>
        <a:p>
          <a:pPr latinLnBrk="1"/>
          <a:endParaRPr lang="ko-KR" altLang="en-US"/>
        </a:p>
      </dgm:t>
    </dgm:pt>
    <dgm:pt modelId="{E1927367-E857-4344-A7C9-D08C35D2C1AD}" type="sibTrans" cxnId="{8451DDFF-D754-4659-BBDA-2A2ED711625F}">
      <dgm:prSet/>
      <dgm:spPr/>
      <dgm:t>
        <a:bodyPr/>
        <a:lstStyle/>
        <a:p>
          <a:pPr latinLnBrk="1"/>
          <a:endParaRPr lang="ko-KR" altLang="en-US"/>
        </a:p>
      </dgm:t>
    </dgm:pt>
    <dgm:pt modelId="{7E02BE3B-8A4F-452A-A0E7-AAE16AD5ECFD}" type="pres">
      <dgm:prSet presAssocID="{222D90F6-59F1-4676-9EBA-CA506DAAF58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2290EBE-B2A8-4F3C-B2C8-8D70B3CD64AD}" type="pres">
      <dgm:prSet presAssocID="{898EEDB2-656C-4026-938E-0954852DCE72}" presName="root1" presStyleCnt="0"/>
      <dgm:spPr/>
    </dgm:pt>
    <dgm:pt modelId="{E3920AE8-BD9A-4F98-9DEB-19D90F8F6AAC}" type="pres">
      <dgm:prSet presAssocID="{898EEDB2-656C-4026-938E-0954852DCE72}" presName="LevelOneTextNode" presStyleLbl="node0" presStyleIdx="0" presStyleCnt="1" custScaleX="177917" custScaleY="125518">
        <dgm:presLayoutVars>
          <dgm:chPref val="3"/>
        </dgm:presLayoutVars>
      </dgm:prSet>
      <dgm:spPr/>
    </dgm:pt>
    <dgm:pt modelId="{19759DCC-2209-4B50-9397-9A10E9ED5EA9}" type="pres">
      <dgm:prSet presAssocID="{898EEDB2-656C-4026-938E-0954852DCE72}" presName="level2hierChild" presStyleCnt="0"/>
      <dgm:spPr/>
    </dgm:pt>
    <dgm:pt modelId="{A47F0D53-691C-46FD-B3D4-DDD56B54DD1C}" type="pres">
      <dgm:prSet presAssocID="{EFC25AE4-9176-4CD7-B1EF-37C6EAC68A61}" presName="conn2-1" presStyleLbl="parChTrans1D2" presStyleIdx="0" presStyleCnt="2"/>
      <dgm:spPr/>
    </dgm:pt>
    <dgm:pt modelId="{4F84E266-8AC6-4AF6-82BC-C73C0D7930CF}" type="pres">
      <dgm:prSet presAssocID="{EFC25AE4-9176-4CD7-B1EF-37C6EAC68A61}" presName="connTx" presStyleLbl="parChTrans1D2" presStyleIdx="0" presStyleCnt="2"/>
      <dgm:spPr/>
    </dgm:pt>
    <dgm:pt modelId="{E9A41538-9D99-40D9-858A-146FC23B7CCB}" type="pres">
      <dgm:prSet presAssocID="{9E5C9FDF-B13A-4FF5-84E1-C8CAF9BBA8AE}" presName="root2" presStyleCnt="0"/>
      <dgm:spPr/>
    </dgm:pt>
    <dgm:pt modelId="{A719138D-D5C7-4423-B1DD-C5602FE800E0}" type="pres">
      <dgm:prSet presAssocID="{9E5C9FDF-B13A-4FF5-84E1-C8CAF9BBA8AE}" presName="LevelTwoTextNode" presStyleLbl="node2" presStyleIdx="0" presStyleCnt="2" custScaleX="199630" custScaleY="114600">
        <dgm:presLayoutVars>
          <dgm:chPref val="3"/>
        </dgm:presLayoutVars>
      </dgm:prSet>
      <dgm:spPr/>
    </dgm:pt>
    <dgm:pt modelId="{0B1D9223-8B4B-4E57-85BF-762C6009F5C5}" type="pres">
      <dgm:prSet presAssocID="{9E5C9FDF-B13A-4FF5-84E1-C8CAF9BBA8AE}" presName="level3hierChild" presStyleCnt="0"/>
      <dgm:spPr/>
    </dgm:pt>
    <dgm:pt modelId="{C6CF6E58-B71D-4B3F-8674-8665D466A429}" type="pres">
      <dgm:prSet presAssocID="{63FA8A35-35C3-4553-9C3E-A55E7067486C}" presName="conn2-1" presStyleLbl="parChTrans1D3" presStyleIdx="0" presStyleCnt="5"/>
      <dgm:spPr/>
    </dgm:pt>
    <dgm:pt modelId="{811C4591-FAF3-429A-BC9C-8D64A8DB3820}" type="pres">
      <dgm:prSet presAssocID="{63FA8A35-35C3-4553-9C3E-A55E7067486C}" presName="connTx" presStyleLbl="parChTrans1D3" presStyleIdx="0" presStyleCnt="5"/>
      <dgm:spPr/>
    </dgm:pt>
    <dgm:pt modelId="{A41AA367-45AE-4C5A-8EC4-9B1DE4670CA4}" type="pres">
      <dgm:prSet presAssocID="{5D5F86C8-907A-4732-87FF-18C553299FD4}" presName="root2" presStyleCnt="0"/>
      <dgm:spPr/>
    </dgm:pt>
    <dgm:pt modelId="{39EBDDA6-1F64-471F-A56F-74BBA9DC383B}" type="pres">
      <dgm:prSet presAssocID="{5D5F86C8-907A-4732-87FF-18C553299FD4}" presName="LevelTwoTextNode" presStyleLbl="node3" presStyleIdx="0" presStyleCnt="5" custScaleX="171307" custScaleY="117144">
        <dgm:presLayoutVars>
          <dgm:chPref val="3"/>
        </dgm:presLayoutVars>
      </dgm:prSet>
      <dgm:spPr/>
    </dgm:pt>
    <dgm:pt modelId="{26BBDA05-B2D8-47CF-B80A-AA5EF8784E46}" type="pres">
      <dgm:prSet presAssocID="{5D5F86C8-907A-4732-87FF-18C553299FD4}" presName="level3hierChild" presStyleCnt="0"/>
      <dgm:spPr/>
    </dgm:pt>
    <dgm:pt modelId="{9876BC8D-A7AF-46AE-80FC-AB4B54F01143}" type="pres">
      <dgm:prSet presAssocID="{2C857724-2713-411D-A4DC-DFCF949BADD6}" presName="conn2-1" presStyleLbl="parChTrans1D4" presStyleIdx="0" presStyleCnt="16"/>
      <dgm:spPr/>
    </dgm:pt>
    <dgm:pt modelId="{14AB6E53-DB0E-4926-941A-7EBB4158439B}" type="pres">
      <dgm:prSet presAssocID="{2C857724-2713-411D-A4DC-DFCF949BADD6}" presName="connTx" presStyleLbl="parChTrans1D4" presStyleIdx="0" presStyleCnt="16"/>
      <dgm:spPr/>
    </dgm:pt>
    <dgm:pt modelId="{E0A5BC9A-13DF-4FE6-AC71-A69BE489A794}" type="pres">
      <dgm:prSet presAssocID="{A2F16CD0-9BC5-42BF-8980-9457FA30B9EF}" presName="root2" presStyleCnt="0"/>
      <dgm:spPr/>
    </dgm:pt>
    <dgm:pt modelId="{DC5C7FD3-9ED0-4E33-B9CB-ACE81F3D9FE2}" type="pres">
      <dgm:prSet presAssocID="{A2F16CD0-9BC5-42BF-8980-9457FA30B9EF}" presName="LevelTwoTextNode" presStyleLbl="node4" presStyleIdx="0" presStyleCnt="16" custScaleX="195349">
        <dgm:presLayoutVars>
          <dgm:chPref val="3"/>
        </dgm:presLayoutVars>
      </dgm:prSet>
      <dgm:spPr/>
    </dgm:pt>
    <dgm:pt modelId="{61F21CCB-CAEC-4583-A406-68C04E52C2CA}" type="pres">
      <dgm:prSet presAssocID="{A2F16CD0-9BC5-42BF-8980-9457FA30B9EF}" presName="level3hierChild" presStyleCnt="0"/>
      <dgm:spPr/>
    </dgm:pt>
    <dgm:pt modelId="{F3372B33-0461-4300-BA1A-414B2A3B9EA0}" type="pres">
      <dgm:prSet presAssocID="{E67D29A5-E4C5-41FD-BA1A-8EAEB166572F}" presName="conn2-1" presStyleLbl="parChTrans1D4" presStyleIdx="1" presStyleCnt="16"/>
      <dgm:spPr/>
    </dgm:pt>
    <dgm:pt modelId="{348243AD-56D4-40A6-8A5F-FBED6E03E63E}" type="pres">
      <dgm:prSet presAssocID="{E67D29A5-E4C5-41FD-BA1A-8EAEB166572F}" presName="connTx" presStyleLbl="parChTrans1D4" presStyleIdx="1" presStyleCnt="16"/>
      <dgm:spPr/>
    </dgm:pt>
    <dgm:pt modelId="{ABD9DC26-8769-4DDD-9359-1B3402540B25}" type="pres">
      <dgm:prSet presAssocID="{A4D813CD-6FAA-4909-9D38-51BA08333F1D}" presName="root2" presStyleCnt="0"/>
      <dgm:spPr/>
    </dgm:pt>
    <dgm:pt modelId="{88585044-F5B9-4FB1-A257-75D2975DE40B}" type="pres">
      <dgm:prSet presAssocID="{A4D813CD-6FAA-4909-9D38-51BA08333F1D}" presName="LevelTwoTextNode" presStyleLbl="node4" presStyleIdx="1" presStyleCnt="16" custScaleX="195349">
        <dgm:presLayoutVars>
          <dgm:chPref val="3"/>
        </dgm:presLayoutVars>
      </dgm:prSet>
      <dgm:spPr/>
    </dgm:pt>
    <dgm:pt modelId="{E4335E70-59AE-40FC-B126-EE3FE7DE03F6}" type="pres">
      <dgm:prSet presAssocID="{A4D813CD-6FAA-4909-9D38-51BA08333F1D}" presName="level3hierChild" presStyleCnt="0"/>
      <dgm:spPr/>
    </dgm:pt>
    <dgm:pt modelId="{53C98E16-0162-4AF4-8768-F043573DE3E3}" type="pres">
      <dgm:prSet presAssocID="{BDF4C15C-E777-42A6-89FA-0D17579DC69F}" presName="conn2-1" presStyleLbl="parChTrans1D4" presStyleIdx="2" presStyleCnt="16"/>
      <dgm:spPr/>
    </dgm:pt>
    <dgm:pt modelId="{650F8BD0-0FC5-4CBE-96C7-4BB8C4544272}" type="pres">
      <dgm:prSet presAssocID="{BDF4C15C-E777-42A6-89FA-0D17579DC69F}" presName="connTx" presStyleLbl="parChTrans1D4" presStyleIdx="2" presStyleCnt="16"/>
      <dgm:spPr/>
    </dgm:pt>
    <dgm:pt modelId="{C572570A-BBC5-47CB-AB11-FA3B718B34D2}" type="pres">
      <dgm:prSet presAssocID="{33789882-2D06-4268-BE91-4197EB5D0256}" presName="root2" presStyleCnt="0"/>
      <dgm:spPr/>
    </dgm:pt>
    <dgm:pt modelId="{1ECB4ABD-480B-45A8-A2EC-3ED4C540A4F6}" type="pres">
      <dgm:prSet presAssocID="{33789882-2D06-4268-BE91-4197EB5D0256}" presName="LevelTwoTextNode" presStyleLbl="node4" presStyleIdx="2" presStyleCnt="16" custScaleX="194906">
        <dgm:presLayoutVars>
          <dgm:chPref val="3"/>
        </dgm:presLayoutVars>
      </dgm:prSet>
      <dgm:spPr/>
    </dgm:pt>
    <dgm:pt modelId="{1C3C8C03-FD3E-407E-A2F7-29D1C74A4442}" type="pres">
      <dgm:prSet presAssocID="{33789882-2D06-4268-BE91-4197EB5D0256}" presName="level3hierChild" presStyleCnt="0"/>
      <dgm:spPr/>
    </dgm:pt>
    <dgm:pt modelId="{DE2134F3-7697-47A6-B610-7964E2DE8029}" type="pres">
      <dgm:prSet presAssocID="{E679A3C6-2E1D-4F17-B4A1-6C7B6FE0D1DA}" presName="conn2-1" presStyleLbl="parChTrans1D4" presStyleIdx="3" presStyleCnt="16"/>
      <dgm:spPr/>
    </dgm:pt>
    <dgm:pt modelId="{0AAC94F4-4285-4EAA-A7DB-9A096B22427F}" type="pres">
      <dgm:prSet presAssocID="{E679A3C6-2E1D-4F17-B4A1-6C7B6FE0D1DA}" presName="connTx" presStyleLbl="parChTrans1D4" presStyleIdx="3" presStyleCnt="16"/>
      <dgm:spPr/>
    </dgm:pt>
    <dgm:pt modelId="{A6C79951-709E-4CE8-AA47-75935747906A}" type="pres">
      <dgm:prSet presAssocID="{B17ED1AF-12A9-4BA4-8BCF-79A4017DAFE3}" presName="root2" presStyleCnt="0"/>
      <dgm:spPr/>
    </dgm:pt>
    <dgm:pt modelId="{1F97C85B-6FAD-443E-8353-261F6E870AA0}" type="pres">
      <dgm:prSet presAssocID="{B17ED1AF-12A9-4BA4-8BCF-79A4017DAFE3}" presName="LevelTwoTextNode" presStyleLbl="node4" presStyleIdx="3" presStyleCnt="16" custScaleX="195349">
        <dgm:presLayoutVars>
          <dgm:chPref val="3"/>
        </dgm:presLayoutVars>
      </dgm:prSet>
      <dgm:spPr/>
    </dgm:pt>
    <dgm:pt modelId="{4F405483-75AA-4F8C-87DB-BE896014CA3B}" type="pres">
      <dgm:prSet presAssocID="{B17ED1AF-12A9-4BA4-8BCF-79A4017DAFE3}" presName="level3hierChild" presStyleCnt="0"/>
      <dgm:spPr/>
    </dgm:pt>
    <dgm:pt modelId="{AC693DCE-2271-44A7-8060-D38120725243}" type="pres">
      <dgm:prSet presAssocID="{62065708-544B-42D4-8E68-1883FDD8EB78}" presName="conn2-1" presStyleLbl="parChTrans1D3" presStyleIdx="1" presStyleCnt="5"/>
      <dgm:spPr/>
    </dgm:pt>
    <dgm:pt modelId="{8B656261-38D7-4760-98FF-2FB4E92AF845}" type="pres">
      <dgm:prSet presAssocID="{62065708-544B-42D4-8E68-1883FDD8EB78}" presName="connTx" presStyleLbl="parChTrans1D3" presStyleIdx="1" presStyleCnt="5"/>
      <dgm:spPr/>
    </dgm:pt>
    <dgm:pt modelId="{C2316DB9-A549-4498-995F-6FF2AB6FE07B}" type="pres">
      <dgm:prSet presAssocID="{5DE71E56-0B48-45BA-AEC7-6DCA190AA71C}" presName="root2" presStyleCnt="0"/>
      <dgm:spPr/>
    </dgm:pt>
    <dgm:pt modelId="{3067213F-97E3-4A7D-AE2C-BFE76370D009}" type="pres">
      <dgm:prSet presAssocID="{5DE71E56-0B48-45BA-AEC7-6DCA190AA71C}" presName="LevelTwoTextNode" presStyleLbl="node3" presStyleIdx="1" presStyleCnt="5" custScaleX="171307" custScaleY="117144">
        <dgm:presLayoutVars>
          <dgm:chPref val="3"/>
        </dgm:presLayoutVars>
      </dgm:prSet>
      <dgm:spPr/>
    </dgm:pt>
    <dgm:pt modelId="{33CF304B-AC63-4D56-9F43-665A6D8A0482}" type="pres">
      <dgm:prSet presAssocID="{5DE71E56-0B48-45BA-AEC7-6DCA190AA71C}" presName="level3hierChild" presStyleCnt="0"/>
      <dgm:spPr/>
    </dgm:pt>
    <dgm:pt modelId="{1A393304-BE22-495A-BF20-6766B284F687}" type="pres">
      <dgm:prSet presAssocID="{A300CAA5-6A75-47AB-8684-4A25C541637B}" presName="conn2-1" presStyleLbl="parChTrans1D4" presStyleIdx="4" presStyleCnt="16"/>
      <dgm:spPr/>
    </dgm:pt>
    <dgm:pt modelId="{6B7AD6B3-1545-4F1E-B8B6-BBE851D76104}" type="pres">
      <dgm:prSet presAssocID="{A300CAA5-6A75-47AB-8684-4A25C541637B}" presName="connTx" presStyleLbl="parChTrans1D4" presStyleIdx="4" presStyleCnt="16"/>
      <dgm:spPr/>
    </dgm:pt>
    <dgm:pt modelId="{EF4D00B7-51F9-45B9-BB6F-C5F8411BB991}" type="pres">
      <dgm:prSet presAssocID="{EDB9C891-E168-4F21-942A-581BAD20684D}" presName="root2" presStyleCnt="0"/>
      <dgm:spPr/>
    </dgm:pt>
    <dgm:pt modelId="{65804DC4-71AE-4EFE-98F3-2E6D2E589AFD}" type="pres">
      <dgm:prSet presAssocID="{EDB9C891-E168-4F21-942A-581BAD20684D}" presName="LevelTwoTextNode" presStyleLbl="node4" presStyleIdx="4" presStyleCnt="16" custScaleX="195349">
        <dgm:presLayoutVars>
          <dgm:chPref val="3"/>
        </dgm:presLayoutVars>
      </dgm:prSet>
      <dgm:spPr/>
    </dgm:pt>
    <dgm:pt modelId="{A7CC937F-6B42-44BA-8596-4A05B8778350}" type="pres">
      <dgm:prSet presAssocID="{EDB9C891-E168-4F21-942A-581BAD20684D}" presName="level3hierChild" presStyleCnt="0"/>
      <dgm:spPr/>
    </dgm:pt>
    <dgm:pt modelId="{123758C3-88EC-46B3-BFD3-364FBFDAF030}" type="pres">
      <dgm:prSet presAssocID="{E0A3379C-F0CC-4683-A107-474A5C1C2E8D}" presName="conn2-1" presStyleLbl="parChTrans1D4" presStyleIdx="5" presStyleCnt="16"/>
      <dgm:spPr/>
    </dgm:pt>
    <dgm:pt modelId="{81C7BB02-2FFF-44EB-BF42-8EA88202CD30}" type="pres">
      <dgm:prSet presAssocID="{E0A3379C-F0CC-4683-A107-474A5C1C2E8D}" presName="connTx" presStyleLbl="parChTrans1D4" presStyleIdx="5" presStyleCnt="16"/>
      <dgm:spPr/>
    </dgm:pt>
    <dgm:pt modelId="{51B33B6B-8A70-4D43-BCA2-BAFA98118593}" type="pres">
      <dgm:prSet presAssocID="{AA7B1056-3718-44E6-8888-A11FFE318DAF}" presName="root2" presStyleCnt="0"/>
      <dgm:spPr/>
    </dgm:pt>
    <dgm:pt modelId="{CE9E1524-53CC-492E-A508-B262B419EB2F}" type="pres">
      <dgm:prSet presAssocID="{AA7B1056-3718-44E6-8888-A11FFE318DAF}" presName="LevelTwoTextNode" presStyleLbl="node4" presStyleIdx="5" presStyleCnt="16" custScaleX="195349">
        <dgm:presLayoutVars>
          <dgm:chPref val="3"/>
        </dgm:presLayoutVars>
      </dgm:prSet>
      <dgm:spPr/>
    </dgm:pt>
    <dgm:pt modelId="{701BB498-A6FB-4770-8D21-70DA7C97F951}" type="pres">
      <dgm:prSet presAssocID="{AA7B1056-3718-44E6-8888-A11FFE318DAF}" presName="level3hierChild" presStyleCnt="0"/>
      <dgm:spPr/>
    </dgm:pt>
    <dgm:pt modelId="{70678EC9-F1A3-4E83-A52F-592E9F59B9DC}" type="pres">
      <dgm:prSet presAssocID="{92F61195-4003-4162-B241-37FF884B714F}" presName="conn2-1" presStyleLbl="parChTrans1D4" presStyleIdx="6" presStyleCnt="16"/>
      <dgm:spPr/>
    </dgm:pt>
    <dgm:pt modelId="{E00997F2-B6A4-4EBF-B60A-E5C4AD17286A}" type="pres">
      <dgm:prSet presAssocID="{92F61195-4003-4162-B241-37FF884B714F}" presName="connTx" presStyleLbl="parChTrans1D4" presStyleIdx="6" presStyleCnt="16"/>
      <dgm:spPr/>
    </dgm:pt>
    <dgm:pt modelId="{6258DA94-0D88-4860-8CF8-66EC26AF3B23}" type="pres">
      <dgm:prSet presAssocID="{F72F9A51-4DBD-4E7F-A166-A7272D1B096D}" presName="root2" presStyleCnt="0"/>
      <dgm:spPr/>
    </dgm:pt>
    <dgm:pt modelId="{90AB29A8-D4B6-45CB-A8B4-0E1569D1F957}" type="pres">
      <dgm:prSet presAssocID="{F72F9A51-4DBD-4E7F-A166-A7272D1B096D}" presName="LevelTwoTextNode" presStyleLbl="node4" presStyleIdx="6" presStyleCnt="16" custScaleX="195349">
        <dgm:presLayoutVars>
          <dgm:chPref val="3"/>
        </dgm:presLayoutVars>
      </dgm:prSet>
      <dgm:spPr/>
    </dgm:pt>
    <dgm:pt modelId="{D8FCCE6E-9FC0-4325-9006-5C38581FD14E}" type="pres">
      <dgm:prSet presAssocID="{F72F9A51-4DBD-4E7F-A166-A7272D1B096D}" presName="level3hierChild" presStyleCnt="0"/>
      <dgm:spPr/>
    </dgm:pt>
    <dgm:pt modelId="{E3342491-87B3-4EF7-961A-090DEFBA1CFC}" type="pres">
      <dgm:prSet presAssocID="{9974DA6E-1FCF-4DEF-8B99-505645C605A8}" presName="conn2-1" presStyleLbl="parChTrans1D4" presStyleIdx="7" presStyleCnt="16"/>
      <dgm:spPr/>
    </dgm:pt>
    <dgm:pt modelId="{E3CFB937-DA53-4EE6-806A-D4B7008D5A19}" type="pres">
      <dgm:prSet presAssocID="{9974DA6E-1FCF-4DEF-8B99-505645C605A8}" presName="connTx" presStyleLbl="parChTrans1D4" presStyleIdx="7" presStyleCnt="16"/>
      <dgm:spPr/>
    </dgm:pt>
    <dgm:pt modelId="{18A1FF2C-2AAC-4DB5-B811-1D34963D9204}" type="pres">
      <dgm:prSet presAssocID="{898186FE-0C97-44A4-8065-1CD1FDDE6F84}" presName="root2" presStyleCnt="0"/>
      <dgm:spPr/>
    </dgm:pt>
    <dgm:pt modelId="{E7C19D09-E29C-462D-B3B0-10B18AD00976}" type="pres">
      <dgm:prSet presAssocID="{898186FE-0C97-44A4-8065-1CD1FDDE6F84}" presName="LevelTwoTextNode" presStyleLbl="node4" presStyleIdx="7" presStyleCnt="16" custScaleX="194492">
        <dgm:presLayoutVars>
          <dgm:chPref val="3"/>
        </dgm:presLayoutVars>
      </dgm:prSet>
      <dgm:spPr/>
    </dgm:pt>
    <dgm:pt modelId="{3CB8B533-F63B-4559-A638-8DE930F8C005}" type="pres">
      <dgm:prSet presAssocID="{898186FE-0C97-44A4-8065-1CD1FDDE6F84}" presName="level3hierChild" presStyleCnt="0"/>
      <dgm:spPr/>
    </dgm:pt>
    <dgm:pt modelId="{E608D6FA-B9B1-489F-890C-19A884266C5C}" type="pres">
      <dgm:prSet presAssocID="{7E16D418-BC09-42C3-A4DC-B9553E881736}" presName="conn2-1" presStyleLbl="parChTrans1D3" presStyleIdx="2" presStyleCnt="5"/>
      <dgm:spPr/>
    </dgm:pt>
    <dgm:pt modelId="{398DB105-E129-4D17-802A-05A91E01C305}" type="pres">
      <dgm:prSet presAssocID="{7E16D418-BC09-42C3-A4DC-B9553E881736}" presName="connTx" presStyleLbl="parChTrans1D3" presStyleIdx="2" presStyleCnt="5"/>
      <dgm:spPr/>
    </dgm:pt>
    <dgm:pt modelId="{F3C9F7B5-0B71-49E4-9E39-52E57966AE77}" type="pres">
      <dgm:prSet presAssocID="{391A4CC3-6D27-4751-8D48-BB70B0FD89EE}" presName="root2" presStyleCnt="0"/>
      <dgm:spPr/>
    </dgm:pt>
    <dgm:pt modelId="{FB285474-27E9-4526-A869-6BF9B4E1EF11}" type="pres">
      <dgm:prSet presAssocID="{391A4CC3-6D27-4751-8D48-BB70B0FD89EE}" presName="LevelTwoTextNode" presStyleLbl="node3" presStyleIdx="2" presStyleCnt="5" custScaleX="171307" custScaleY="117144">
        <dgm:presLayoutVars>
          <dgm:chPref val="3"/>
        </dgm:presLayoutVars>
      </dgm:prSet>
      <dgm:spPr/>
    </dgm:pt>
    <dgm:pt modelId="{37AFE839-6301-44EA-909C-705B739927A3}" type="pres">
      <dgm:prSet presAssocID="{391A4CC3-6D27-4751-8D48-BB70B0FD89EE}" presName="level3hierChild" presStyleCnt="0"/>
      <dgm:spPr/>
    </dgm:pt>
    <dgm:pt modelId="{27B66250-A49F-48D0-9979-D068FABE0CFE}" type="pres">
      <dgm:prSet presAssocID="{FAECA23F-6295-4ECC-B37C-0B18B97B1941}" presName="conn2-1" presStyleLbl="parChTrans1D4" presStyleIdx="8" presStyleCnt="16"/>
      <dgm:spPr/>
    </dgm:pt>
    <dgm:pt modelId="{761630BB-89A9-4FC0-ACC3-54F099D839FC}" type="pres">
      <dgm:prSet presAssocID="{FAECA23F-6295-4ECC-B37C-0B18B97B1941}" presName="connTx" presStyleLbl="parChTrans1D4" presStyleIdx="8" presStyleCnt="16"/>
      <dgm:spPr/>
    </dgm:pt>
    <dgm:pt modelId="{4D0D1FBE-42BE-4A0C-8FEF-BA8228F387DD}" type="pres">
      <dgm:prSet presAssocID="{CB5F0735-9CD6-4EDD-97D2-E3705F82BD54}" presName="root2" presStyleCnt="0"/>
      <dgm:spPr/>
    </dgm:pt>
    <dgm:pt modelId="{396D1BEF-2513-43E2-8F17-7D327495A0F7}" type="pres">
      <dgm:prSet presAssocID="{CB5F0735-9CD6-4EDD-97D2-E3705F82BD54}" presName="LevelTwoTextNode" presStyleLbl="node4" presStyleIdx="8" presStyleCnt="16" custScaleX="195349">
        <dgm:presLayoutVars>
          <dgm:chPref val="3"/>
        </dgm:presLayoutVars>
      </dgm:prSet>
      <dgm:spPr/>
    </dgm:pt>
    <dgm:pt modelId="{DCD055F3-91B0-4CE8-9B1C-7A33D01E96D2}" type="pres">
      <dgm:prSet presAssocID="{CB5F0735-9CD6-4EDD-97D2-E3705F82BD54}" presName="level3hierChild" presStyleCnt="0"/>
      <dgm:spPr/>
    </dgm:pt>
    <dgm:pt modelId="{E62050F6-0942-4477-98FD-8DCEFBAF529E}" type="pres">
      <dgm:prSet presAssocID="{5BFDCC1A-8698-4297-99CF-6FA12BB49996}" presName="conn2-1" presStyleLbl="parChTrans1D4" presStyleIdx="9" presStyleCnt="16"/>
      <dgm:spPr/>
    </dgm:pt>
    <dgm:pt modelId="{28724313-5F79-4384-9FCC-977B0F930483}" type="pres">
      <dgm:prSet presAssocID="{5BFDCC1A-8698-4297-99CF-6FA12BB49996}" presName="connTx" presStyleLbl="parChTrans1D4" presStyleIdx="9" presStyleCnt="16"/>
      <dgm:spPr/>
    </dgm:pt>
    <dgm:pt modelId="{1D5A43EA-72DF-4129-85D5-358A86FA60D9}" type="pres">
      <dgm:prSet presAssocID="{5B931C91-0CE3-42B3-8B32-1F57EB2C1FE6}" presName="root2" presStyleCnt="0"/>
      <dgm:spPr/>
    </dgm:pt>
    <dgm:pt modelId="{BF8F04FE-1641-4014-8634-A412E5C9D0CD}" type="pres">
      <dgm:prSet presAssocID="{5B931C91-0CE3-42B3-8B32-1F57EB2C1FE6}" presName="LevelTwoTextNode" presStyleLbl="node4" presStyleIdx="9" presStyleCnt="16" custScaleX="195349" custLinFactNeighborX="1032" custLinFactNeighborY="33034">
        <dgm:presLayoutVars>
          <dgm:chPref val="3"/>
        </dgm:presLayoutVars>
      </dgm:prSet>
      <dgm:spPr/>
    </dgm:pt>
    <dgm:pt modelId="{ED26675E-CE53-4C25-BC00-DC1832BAE76C}" type="pres">
      <dgm:prSet presAssocID="{5B931C91-0CE3-42B3-8B32-1F57EB2C1FE6}" presName="level3hierChild" presStyleCnt="0"/>
      <dgm:spPr/>
    </dgm:pt>
    <dgm:pt modelId="{BD1D9B60-9135-4647-9FBB-3353AAD69454}" type="pres">
      <dgm:prSet presAssocID="{211FEEA3-44C8-4191-9CB2-EC0CC52447F2}" presName="conn2-1" presStyleLbl="parChTrans1D4" presStyleIdx="10" presStyleCnt="16"/>
      <dgm:spPr/>
    </dgm:pt>
    <dgm:pt modelId="{FF613C22-137D-4B87-BD26-08B2522EFC1B}" type="pres">
      <dgm:prSet presAssocID="{211FEEA3-44C8-4191-9CB2-EC0CC52447F2}" presName="connTx" presStyleLbl="parChTrans1D4" presStyleIdx="10" presStyleCnt="16"/>
      <dgm:spPr/>
    </dgm:pt>
    <dgm:pt modelId="{A6F4F2B6-CADD-4F89-8A3A-E4235DBC4DA8}" type="pres">
      <dgm:prSet presAssocID="{D1DB7BF9-A50B-4226-A2E6-BE30D98215ED}" presName="root2" presStyleCnt="0"/>
      <dgm:spPr/>
    </dgm:pt>
    <dgm:pt modelId="{F4D6A4BE-C429-4F93-AA04-CF01D9BDBA00}" type="pres">
      <dgm:prSet presAssocID="{D1DB7BF9-A50B-4226-A2E6-BE30D98215ED}" presName="LevelTwoTextNode" presStyleLbl="node4" presStyleIdx="10" presStyleCnt="16" custScaleX="181419">
        <dgm:presLayoutVars>
          <dgm:chPref val="3"/>
        </dgm:presLayoutVars>
      </dgm:prSet>
      <dgm:spPr/>
    </dgm:pt>
    <dgm:pt modelId="{4E10E2E6-5B96-40F6-BF6A-FF3533EB8793}" type="pres">
      <dgm:prSet presAssocID="{D1DB7BF9-A50B-4226-A2E6-BE30D98215ED}" presName="level3hierChild" presStyleCnt="0"/>
      <dgm:spPr/>
    </dgm:pt>
    <dgm:pt modelId="{2C2ACB30-B3CC-44EA-8D1C-2BD02A3B9886}" type="pres">
      <dgm:prSet presAssocID="{EAC007A8-F4C0-4C42-9F49-5B20837CA110}" presName="conn2-1" presStyleLbl="parChTrans1D4" presStyleIdx="11" presStyleCnt="16"/>
      <dgm:spPr/>
    </dgm:pt>
    <dgm:pt modelId="{8008F094-8B6E-4F59-BE4E-5E325CF7E855}" type="pres">
      <dgm:prSet presAssocID="{EAC007A8-F4C0-4C42-9F49-5B20837CA110}" presName="connTx" presStyleLbl="parChTrans1D4" presStyleIdx="11" presStyleCnt="16"/>
      <dgm:spPr/>
    </dgm:pt>
    <dgm:pt modelId="{49C82407-1B0C-4074-9F04-FDB8E767853D}" type="pres">
      <dgm:prSet presAssocID="{7E72A142-8137-4D82-B8A7-D9CF8EB730DA}" presName="root2" presStyleCnt="0"/>
      <dgm:spPr/>
    </dgm:pt>
    <dgm:pt modelId="{FE0F2443-9F2F-4870-8DDC-F3F4F7E9F8A6}" type="pres">
      <dgm:prSet presAssocID="{7E72A142-8137-4D82-B8A7-D9CF8EB730DA}" presName="LevelTwoTextNode" presStyleLbl="node4" presStyleIdx="11" presStyleCnt="16" custScaleX="195349">
        <dgm:presLayoutVars>
          <dgm:chPref val="3"/>
        </dgm:presLayoutVars>
      </dgm:prSet>
      <dgm:spPr/>
    </dgm:pt>
    <dgm:pt modelId="{31FE5AB4-0989-4A8C-ACDE-BE11ACD568BD}" type="pres">
      <dgm:prSet presAssocID="{7E72A142-8137-4D82-B8A7-D9CF8EB730DA}" presName="level3hierChild" presStyleCnt="0"/>
      <dgm:spPr/>
    </dgm:pt>
    <dgm:pt modelId="{C53435BF-C3FB-465C-8367-AEE39A059F2E}" type="pres">
      <dgm:prSet presAssocID="{DA20B766-A015-4D61-B647-5374252FB92B}" presName="conn2-1" presStyleLbl="parChTrans1D4" presStyleIdx="12" presStyleCnt="16"/>
      <dgm:spPr/>
    </dgm:pt>
    <dgm:pt modelId="{B47C3FF0-63DE-4E3E-990C-B8F7C18EF8E6}" type="pres">
      <dgm:prSet presAssocID="{DA20B766-A015-4D61-B647-5374252FB92B}" presName="connTx" presStyleLbl="parChTrans1D4" presStyleIdx="12" presStyleCnt="16"/>
      <dgm:spPr/>
    </dgm:pt>
    <dgm:pt modelId="{CCD6B6C6-C762-4D18-BF0A-6B98C1CBA783}" type="pres">
      <dgm:prSet presAssocID="{338E41E5-AE3C-4B6C-9506-41A0B2F3BCB0}" presName="root2" presStyleCnt="0"/>
      <dgm:spPr/>
    </dgm:pt>
    <dgm:pt modelId="{982D89F4-DFDD-4BE8-B6F8-4EC54E7B4087}" type="pres">
      <dgm:prSet presAssocID="{338E41E5-AE3C-4B6C-9506-41A0B2F3BCB0}" presName="LevelTwoTextNode" presStyleLbl="node4" presStyleIdx="12" presStyleCnt="16" custScaleX="179034">
        <dgm:presLayoutVars>
          <dgm:chPref val="3"/>
        </dgm:presLayoutVars>
      </dgm:prSet>
      <dgm:spPr/>
    </dgm:pt>
    <dgm:pt modelId="{321BD9E8-FC3F-411B-AFCA-FA0BD3B3F77D}" type="pres">
      <dgm:prSet presAssocID="{338E41E5-AE3C-4B6C-9506-41A0B2F3BCB0}" presName="level3hierChild" presStyleCnt="0"/>
      <dgm:spPr/>
    </dgm:pt>
    <dgm:pt modelId="{1A90B742-8F9A-4AAA-A59F-704AE1223936}" type="pres">
      <dgm:prSet presAssocID="{22427D62-1542-4EDB-A025-3F7CAEF729D9}" presName="conn2-1" presStyleLbl="parChTrans1D4" presStyleIdx="13" presStyleCnt="16"/>
      <dgm:spPr/>
    </dgm:pt>
    <dgm:pt modelId="{9DB5A2B0-6241-42FB-9BBC-673E370A2FF6}" type="pres">
      <dgm:prSet presAssocID="{22427D62-1542-4EDB-A025-3F7CAEF729D9}" presName="connTx" presStyleLbl="parChTrans1D4" presStyleIdx="13" presStyleCnt="16"/>
      <dgm:spPr/>
    </dgm:pt>
    <dgm:pt modelId="{8B1BDE02-C7F3-445C-93D8-7004554C549B}" type="pres">
      <dgm:prSet presAssocID="{A12D3458-3C71-4DAF-9F2E-DEAEF3D17A56}" presName="root2" presStyleCnt="0"/>
      <dgm:spPr/>
    </dgm:pt>
    <dgm:pt modelId="{5252EA87-AF3B-44A4-BA5C-A516235914D1}" type="pres">
      <dgm:prSet presAssocID="{A12D3458-3C71-4DAF-9F2E-DEAEF3D17A56}" presName="LevelTwoTextNode" presStyleLbl="node4" presStyleIdx="13" presStyleCnt="16" custScaleX="179034">
        <dgm:presLayoutVars>
          <dgm:chPref val="3"/>
        </dgm:presLayoutVars>
      </dgm:prSet>
      <dgm:spPr/>
    </dgm:pt>
    <dgm:pt modelId="{2B780741-CC06-4CA3-A6CB-E492A25240B6}" type="pres">
      <dgm:prSet presAssocID="{A12D3458-3C71-4DAF-9F2E-DEAEF3D17A56}" presName="level3hierChild" presStyleCnt="0"/>
      <dgm:spPr/>
    </dgm:pt>
    <dgm:pt modelId="{33C4D4C1-82ED-49DB-B080-8E80A7371763}" type="pres">
      <dgm:prSet presAssocID="{1FC67F30-685D-4EE8-866E-B59DF9A0493A}" presName="conn2-1" presStyleLbl="parChTrans1D4" presStyleIdx="14" presStyleCnt="16"/>
      <dgm:spPr/>
    </dgm:pt>
    <dgm:pt modelId="{C9283871-3AA0-45C1-8B80-ACE784B4C582}" type="pres">
      <dgm:prSet presAssocID="{1FC67F30-685D-4EE8-866E-B59DF9A0493A}" presName="connTx" presStyleLbl="parChTrans1D4" presStyleIdx="14" presStyleCnt="16"/>
      <dgm:spPr/>
    </dgm:pt>
    <dgm:pt modelId="{5E9FDCB4-5E07-45CB-82EF-660BCAD0B399}" type="pres">
      <dgm:prSet presAssocID="{93337C67-B271-40FE-8120-DCA0FB0310F6}" presName="root2" presStyleCnt="0"/>
      <dgm:spPr/>
    </dgm:pt>
    <dgm:pt modelId="{6E2034CE-82E6-4B59-B4E3-316D6276AB81}" type="pres">
      <dgm:prSet presAssocID="{93337C67-B271-40FE-8120-DCA0FB0310F6}" presName="LevelTwoTextNode" presStyleLbl="node4" presStyleIdx="14" presStyleCnt="16" custScaleX="181442">
        <dgm:presLayoutVars>
          <dgm:chPref val="3"/>
        </dgm:presLayoutVars>
      </dgm:prSet>
      <dgm:spPr/>
    </dgm:pt>
    <dgm:pt modelId="{AD169165-F0D5-45FD-BC24-E584617CDCA4}" type="pres">
      <dgm:prSet presAssocID="{93337C67-B271-40FE-8120-DCA0FB0310F6}" presName="level3hierChild" presStyleCnt="0"/>
      <dgm:spPr/>
    </dgm:pt>
    <dgm:pt modelId="{4F6BECD3-B28A-48DF-B975-73144CDB4275}" type="pres">
      <dgm:prSet presAssocID="{415DA6E9-6C6A-4644-B2A6-9F61F6CF7C18}" presName="conn2-1" presStyleLbl="parChTrans1D4" presStyleIdx="15" presStyleCnt="16"/>
      <dgm:spPr/>
    </dgm:pt>
    <dgm:pt modelId="{A03D1844-20F1-4F3D-B6C9-2912429E7670}" type="pres">
      <dgm:prSet presAssocID="{415DA6E9-6C6A-4644-B2A6-9F61F6CF7C18}" presName="connTx" presStyleLbl="parChTrans1D4" presStyleIdx="15" presStyleCnt="16"/>
      <dgm:spPr/>
    </dgm:pt>
    <dgm:pt modelId="{3D311A6F-9A08-4ADF-B618-B5952CB06C91}" type="pres">
      <dgm:prSet presAssocID="{8F0640D0-6B4C-42BE-89F7-860DE0F09D25}" presName="root2" presStyleCnt="0"/>
      <dgm:spPr/>
    </dgm:pt>
    <dgm:pt modelId="{3C678DBA-BB87-4037-B045-A3935086C46A}" type="pres">
      <dgm:prSet presAssocID="{8F0640D0-6B4C-42BE-89F7-860DE0F09D25}" presName="LevelTwoTextNode" presStyleLbl="node4" presStyleIdx="15" presStyleCnt="16" custScaleX="181442">
        <dgm:presLayoutVars>
          <dgm:chPref val="3"/>
        </dgm:presLayoutVars>
      </dgm:prSet>
      <dgm:spPr/>
    </dgm:pt>
    <dgm:pt modelId="{8DA81EFC-D84F-4992-953B-65D659499DA3}" type="pres">
      <dgm:prSet presAssocID="{8F0640D0-6B4C-42BE-89F7-860DE0F09D25}" presName="level3hierChild" presStyleCnt="0"/>
      <dgm:spPr/>
    </dgm:pt>
    <dgm:pt modelId="{19A26B29-C7A3-46AE-BEBF-53C8DEC5212D}" type="pres">
      <dgm:prSet presAssocID="{9BD67859-8728-4E0B-82B2-39E378E99A00}" presName="conn2-1" presStyleLbl="parChTrans1D2" presStyleIdx="1" presStyleCnt="2"/>
      <dgm:spPr/>
    </dgm:pt>
    <dgm:pt modelId="{8DB7FBC9-2CB8-4B46-8282-A74AC6E04C99}" type="pres">
      <dgm:prSet presAssocID="{9BD67859-8728-4E0B-82B2-39E378E99A00}" presName="connTx" presStyleLbl="parChTrans1D2" presStyleIdx="1" presStyleCnt="2"/>
      <dgm:spPr/>
    </dgm:pt>
    <dgm:pt modelId="{EEE7841A-703B-43FA-97BE-C95E085CB580}" type="pres">
      <dgm:prSet presAssocID="{E4ACBE7D-D9FB-43C2-99DD-C5532B8D3A13}" presName="root2" presStyleCnt="0"/>
      <dgm:spPr/>
    </dgm:pt>
    <dgm:pt modelId="{98F77A74-C439-4BA0-AA8A-05DF95D5C0A0}" type="pres">
      <dgm:prSet presAssocID="{E4ACBE7D-D9FB-43C2-99DD-C5532B8D3A13}" presName="LevelTwoTextNode" presStyleLbl="node2" presStyleIdx="1" presStyleCnt="2" custScaleX="199630" custScaleY="114600">
        <dgm:presLayoutVars>
          <dgm:chPref val="3"/>
        </dgm:presLayoutVars>
      </dgm:prSet>
      <dgm:spPr/>
    </dgm:pt>
    <dgm:pt modelId="{83E9B31B-B16D-459B-B781-037F91B8549D}" type="pres">
      <dgm:prSet presAssocID="{E4ACBE7D-D9FB-43C2-99DD-C5532B8D3A13}" presName="level3hierChild" presStyleCnt="0"/>
      <dgm:spPr/>
    </dgm:pt>
    <dgm:pt modelId="{6BE5E898-5E7A-4911-BFBE-7293DF9F5F72}" type="pres">
      <dgm:prSet presAssocID="{8208E44D-76F9-48E7-9B9B-9757155306A5}" presName="conn2-1" presStyleLbl="parChTrans1D3" presStyleIdx="3" presStyleCnt="5"/>
      <dgm:spPr/>
    </dgm:pt>
    <dgm:pt modelId="{048206AF-56CE-4B4D-A846-696276562DD6}" type="pres">
      <dgm:prSet presAssocID="{8208E44D-76F9-48E7-9B9B-9757155306A5}" presName="connTx" presStyleLbl="parChTrans1D3" presStyleIdx="3" presStyleCnt="5"/>
      <dgm:spPr/>
    </dgm:pt>
    <dgm:pt modelId="{D9211574-2100-48B2-9AD5-38A53663F003}" type="pres">
      <dgm:prSet presAssocID="{E2E61499-FB18-4D35-935F-FC7F4789C236}" presName="root2" presStyleCnt="0"/>
      <dgm:spPr/>
    </dgm:pt>
    <dgm:pt modelId="{0CD3404A-DC27-487C-B5CF-33105C012631}" type="pres">
      <dgm:prSet presAssocID="{E2E61499-FB18-4D35-935F-FC7F4789C236}" presName="LevelTwoTextNode" presStyleLbl="node3" presStyleIdx="3" presStyleCnt="5" custScaleX="171307" custScaleY="117144">
        <dgm:presLayoutVars>
          <dgm:chPref val="3"/>
        </dgm:presLayoutVars>
      </dgm:prSet>
      <dgm:spPr/>
    </dgm:pt>
    <dgm:pt modelId="{B6828E22-11D9-49E2-A509-E8A33AE62004}" type="pres">
      <dgm:prSet presAssocID="{E2E61499-FB18-4D35-935F-FC7F4789C236}" presName="level3hierChild" presStyleCnt="0"/>
      <dgm:spPr/>
    </dgm:pt>
    <dgm:pt modelId="{718B4CD4-0051-4046-81BF-4D20E667A2AC}" type="pres">
      <dgm:prSet presAssocID="{C3674ED2-01A0-4D21-8254-F12FE04582B4}" presName="conn2-1" presStyleLbl="parChTrans1D3" presStyleIdx="4" presStyleCnt="5"/>
      <dgm:spPr/>
    </dgm:pt>
    <dgm:pt modelId="{9A9E1E39-4E9C-4E8B-9742-E7AA8ED2B3FD}" type="pres">
      <dgm:prSet presAssocID="{C3674ED2-01A0-4D21-8254-F12FE04582B4}" presName="connTx" presStyleLbl="parChTrans1D3" presStyleIdx="4" presStyleCnt="5"/>
      <dgm:spPr/>
    </dgm:pt>
    <dgm:pt modelId="{83D1EBBE-79A1-42FC-B6AD-13BD6D678F96}" type="pres">
      <dgm:prSet presAssocID="{44463D98-08F8-485D-BF49-46CEF5DD3E8F}" presName="root2" presStyleCnt="0"/>
      <dgm:spPr/>
    </dgm:pt>
    <dgm:pt modelId="{2F5479D7-5D25-42F5-9094-55B51D9C2FF0}" type="pres">
      <dgm:prSet presAssocID="{44463D98-08F8-485D-BF49-46CEF5DD3E8F}" presName="LevelTwoTextNode" presStyleLbl="node3" presStyleIdx="4" presStyleCnt="5" custScaleX="171307" custScaleY="117144">
        <dgm:presLayoutVars>
          <dgm:chPref val="3"/>
        </dgm:presLayoutVars>
      </dgm:prSet>
      <dgm:spPr/>
    </dgm:pt>
    <dgm:pt modelId="{0A9C3DFA-4A04-49D6-A5C9-B82B27B5A21E}" type="pres">
      <dgm:prSet presAssocID="{44463D98-08F8-485D-BF49-46CEF5DD3E8F}" presName="level3hierChild" presStyleCnt="0"/>
      <dgm:spPr/>
    </dgm:pt>
  </dgm:ptLst>
  <dgm:cxnLst>
    <dgm:cxn modelId="{847C1A01-38C5-4230-B5C9-0EFEAC020119}" type="presOf" srcId="{9BD67859-8728-4E0B-82B2-39E378E99A00}" destId="{19A26B29-C7A3-46AE-BEBF-53C8DEC5212D}" srcOrd="0" destOrd="0" presId="urn:microsoft.com/office/officeart/2005/8/layout/hierarchy2"/>
    <dgm:cxn modelId="{7293D103-A66F-4387-9DD2-1CEC61536B32}" srcId="{5DE71E56-0B48-45BA-AEC7-6DCA190AA71C}" destId="{AA7B1056-3718-44E6-8888-A11FFE318DAF}" srcOrd="1" destOrd="0" parTransId="{E0A3379C-F0CC-4683-A107-474A5C1C2E8D}" sibTransId="{10213BE5-E26C-4026-973E-8E48E7BA933B}"/>
    <dgm:cxn modelId="{CE043C04-2AA2-4E8D-94E7-8819CD782013}" type="presOf" srcId="{FAECA23F-6295-4ECC-B37C-0B18B97B1941}" destId="{761630BB-89A9-4FC0-ACC3-54F099D839FC}" srcOrd="1" destOrd="0" presId="urn:microsoft.com/office/officeart/2005/8/layout/hierarchy2"/>
    <dgm:cxn modelId="{4A8DAB06-4899-410D-81D4-469DC783F771}" type="presOf" srcId="{A4D813CD-6FAA-4909-9D38-51BA08333F1D}" destId="{88585044-F5B9-4FB1-A257-75D2975DE40B}" srcOrd="0" destOrd="0" presId="urn:microsoft.com/office/officeart/2005/8/layout/hierarchy2"/>
    <dgm:cxn modelId="{89191E09-07F5-4B66-AA05-5778EA4F0FA8}" srcId="{898EEDB2-656C-4026-938E-0954852DCE72}" destId="{E4ACBE7D-D9FB-43C2-99DD-C5532B8D3A13}" srcOrd="1" destOrd="0" parTransId="{9BD67859-8728-4E0B-82B2-39E378E99A00}" sibTransId="{52418F2F-BD46-4CD6-B8D3-0355B168A4F6}"/>
    <dgm:cxn modelId="{0F31540B-1EF2-4A59-9263-17571A3FEAAD}" type="presOf" srcId="{9974DA6E-1FCF-4DEF-8B99-505645C605A8}" destId="{E3342491-87B3-4EF7-961A-090DEFBA1CFC}" srcOrd="0" destOrd="0" presId="urn:microsoft.com/office/officeart/2005/8/layout/hierarchy2"/>
    <dgm:cxn modelId="{05E3480C-56C9-41AE-B55B-A96893A89CE0}" type="presOf" srcId="{E679A3C6-2E1D-4F17-B4A1-6C7B6FE0D1DA}" destId="{0AAC94F4-4285-4EAA-A7DB-9A096B22427F}" srcOrd="1" destOrd="0" presId="urn:microsoft.com/office/officeart/2005/8/layout/hierarchy2"/>
    <dgm:cxn modelId="{BC17C90D-9CDB-4416-A5F4-47DB10BF9FA9}" srcId="{391A4CC3-6D27-4751-8D48-BB70B0FD89EE}" destId="{5B931C91-0CE3-42B3-8B32-1F57EB2C1FE6}" srcOrd="1" destOrd="0" parTransId="{5BFDCC1A-8698-4297-99CF-6FA12BB49996}" sibTransId="{D52C47B5-A774-49D4-A323-EBBA7BB0B2B2}"/>
    <dgm:cxn modelId="{2987330E-1D41-4F0F-8942-B54F25904770}" type="presOf" srcId="{8208E44D-76F9-48E7-9B9B-9757155306A5}" destId="{048206AF-56CE-4B4D-A846-696276562DD6}" srcOrd="1" destOrd="0" presId="urn:microsoft.com/office/officeart/2005/8/layout/hierarchy2"/>
    <dgm:cxn modelId="{01469F11-E7F6-406A-A316-5D32C5973706}" type="presOf" srcId="{62065708-544B-42D4-8E68-1883FDD8EB78}" destId="{8B656261-38D7-4760-98FF-2FB4E92AF845}" srcOrd="1" destOrd="0" presId="urn:microsoft.com/office/officeart/2005/8/layout/hierarchy2"/>
    <dgm:cxn modelId="{27886D13-C92B-4B34-9608-AA7CBC940012}" type="presOf" srcId="{DA20B766-A015-4D61-B647-5374252FB92B}" destId="{B47C3FF0-63DE-4E3E-990C-B8F7C18EF8E6}" srcOrd="1" destOrd="0" presId="urn:microsoft.com/office/officeart/2005/8/layout/hierarchy2"/>
    <dgm:cxn modelId="{0F8FFE15-1C6D-410F-BA19-9FE9C7CF7672}" type="presOf" srcId="{5BFDCC1A-8698-4297-99CF-6FA12BB49996}" destId="{28724313-5F79-4384-9FCC-977B0F930483}" srcOrd="1" destOrd="0" presId="urn:microsoft.com/office/officeart/2005/8/layout/hierarchy2"/>
    <dgm:cxn modelId="{556C021D-92EC-46AE-9BC5-5BC557441CCD}" type="presOf" srcId="{C3674ED2-01A0-4D21-8254-F12FE04582B4}" destId="{718B4CD4-0051-4046-81BF-4D20E667A2AC}" srcOrd="0" destOrd="0" presId="urn:microsoft.com/office/officeart/2005/8/layout/hierarchy2"/>
    <dgm:cxn modelId="{9992F01E-E83D-4D58-B6FB-AA3FD7E195FB}" srcId="{5D5F86C8-907A-4732-87FF-18C553299FD4}" destId="{33789882-2D06-4268-BE91-4197EB5D0256}" srcOrd="2" destOrd="0" parTransId="{BDF4C15C-E777-42A6-89FA-0D17579DC69F}" sibTransId="{A002CB12-CEE5-4F3D-9876-8DF0C2610376}"/>
    <dgm:cxn modelId="{AA8A211F-D6A3-4FDD-A831-77DE956ADF35}" srcId="{391A4CC3-6D27-4751-8D48-BB70B0FD89EE}" destId="{CB5F0735-9CD6-4EDD-97D2-E3705F82BD54}" srcOrd="0" destOrd="0" parTransId="{FAECA23F-6295-4ECC-B37C-0B18B97B1941}" sibTransId="{A2389ECE-CFC2-44F6-A637-3C784FFB5C8F}"/>
    <dgm:cxn modelId="{20FF2A20-D687-4B94-BB4B-0D4B706DD6EF}" type="presOf" srcId="{63FA8A35-35C3-4553-9C3E-A55E7067486C}" destId="{C6CF6E58-B71D-4B3F-8674-8665D466A429}" srcOrd="0" destOrd="0" presId="urn:microsoft.com/office/officeart/2005/8/layout/hierarchy2"/>
    <dgm:cxn modelId="{31693622-8683-47D9-9B29-92252A1E4F75}" srcId="{7E72A142-8137-4D82-B8A7-D9CF8EB730DA}" destId="{93337C67-B271-40FE-8120-DCA0FB0310F6}" srcOrd="2" destOrd="0" parTransId="{1FC67F30-685D-4EE8-866E-B59DF9A0493A}" sibTransId="{BC3CD9EF-9B60-46F9-868C-FE3E2E7A6D69}"/>
    <dgm:cxn modelId="{AD4A0427-BAE4-4D0F-B03D-07463093E03B}" type="presOf" srcId="{1FC67F30-685D-4EE8-866E-B59DF9A0493A}" destId="{33C4D4C1-82ED-49DB-B080-8E80A7371763}" srcOrd="0" destOrd="0" presId="urn:microsoft.com/office/officeart/2005/8/layout/hierarchy2"/>
    <dgm:cxn modelId="{CC561927-292A-4D4F-A353-3AB2A87E6532}" srcId="{9E5C9FDF-B13A-4FF5-84E1-C8CAF9BBA8AE}" destId="{391A4CC3-6D27-4751-8D48-BB70B0FD89EE}" srcOrd="2" destOrd="0" parTransId="{7E16D418-BC09-42C3-A4DC-B9553E881736}" sibTransId="{378AFBEF-3684-4454-807A-1077A9C5D7C5}"/>
    <dgm:cxn modelId="{A6C67D2A-D609-4743-85EB-B297B190F5C2}" srcId="{7E72A142-8137-4D82-B8A7-D9CF8EB730DA}" destId="{A12D3458-3C71-4DAF-9F2E-DEAEF3D17A56}" srcOrd="1" destOrd="0" parTransId="{22427D62-1542-4EDB-A025-3F7CAEF729D9}" sibTransId="{C27D22AE-8FF7-406F-83AB-43D02F8C9E08}"/>
    <dgm:cxn modelId="{8129952B-E16F-414F-8567-B936785C519A}" type="presOf" srcId="{2C857724-2713-411D-A4DC-DFCF949BADD6}" destId="{9876BC8D-A7AF-46AE-80FC-AB4B54F01143}" srcOrd="0" destOrd="0" presId="urn:microsoft.com/office/officeart/2005/8/layout/hierarchy2"/>
    <dgm:cxn modelId="{A168952E-8C54-4664-8CE1-A64175DF2A77}" type="presOf" srcId="{C3674ED2-01A0-4D21-8254-F12FE04582B4}" destId="{9A9E1E39-4E9C-4E8B-9742-E7AA8ED2B3FD}" srcOrd="1" destOrd="0" presId="urn:microsoft.com/office/officeart/2005/8/layout/hierarchy2"/>
    <dgm:cxn modelId="{5C183531-4240-4B0D-9DAD-18E472D71AA5}" type="presOf" srcId="{211FEEA3-44C8-4191-9CB2-EC0CC52447F2}" destId="{BD1D9B60-9135-4647-9FBB-3353AAD69454}" srcOrd="0" destOrd="0" presId="urn:microsoft.com/office/officeart/2005/8/layout/hierarchy2"/>
    <dgm:cxn modelId="{2F28D235-9389-43AB-B038-C49E3F35EC94}" type="presOf" srcId="{63FA8A35-35C3-4553-9C3E-A55E7067486C}" destId="{811C4591-FAF3-429A-BC9C-8D64A8DB3820}" srcOrd="1" destOrd="0" presId="urn:microsoft.com/office/officeart/2005/8/layout/hierarchy2"/>
    <dgm:cxn modelId="{B0947E38-4462-49A7-A9FB-5A9AF740EA56}" type="presOf" srcId="{222D90F6-59F1-4676-9EBA-CA506DAAF585}" destId="{7E02BE3B-8A4F-452A-A0E7-AAE16AD5ECFD}" srcOrd="0" destOrd="0" presId="urn:microsoft.com/office/officeart/2005/8/layout/hierarchy2"/>
    <dgm:cxn modelId="{F733583A-8C1F-4AC9-ABB4-8EC28F4614A9}" type="presOf" srcId="{A300CAA5-6A75-47AB-8684-4A25C541637B}" destId="{1A393304-BE22-495A-BF20-6766B284F687}" srcOrd="0" destOrd="0" presId="urn:microsoft.com/office/officeart/2005/8/layout/hierarchy2"/>
    <dgm:cxn modelId="{5142613B-91AA-476C-AFE2-0B77063FBBCD}" type="presOf" srcId="{D1DB7BF9-A50B-4226-A2E6-BE30D98215ED}" destId="{F4D6A4BE-C429-4F93-AA04-CF01D9BDBA00}" srcOrd="0" destOrd="0" presId="urn:microsoft.com/office/officeart/2005/8/layout/hierarchy2"/>
    <dgm:cxn modelId="{195EFF3B-5ED0-4193-A606-C6997713C53C}" type="presOf" srcId="{E0A3379C-F0CC-4683-A107-474A5C1C2E8D}" destId="{123758C3-88EC-46B3-BFD3-364FBFDAF030}" srcOrd="0" destOrd="0" presId="urn:microsoft.com/office/officeart/2005/8/layout/hierarchy2"/>
    <dgm:cxn modelId="{E66CEE3E-13BF-4513-814E-CC599D3A1E6C}" type="presOf" srcId="{5D5F86C8-907A-4732-87FF-18C553299FD4}" destId="{39EBDDA6-1F64-471F-A56F-74BBA9DC383B}" srcOrd="0" destOrd="0" presId="urn:microsoft.com/office/officeart/2005/8/layout/hierarchy2"/>
    <dgm:cxn modelId="{39FA333F-FD87-4CBA-98C8-263191ACA0A9}" srcId="{9E5C9FDF-B13A-4FF5-84E1-C8CAF9BBA8AE}" destId="{5DE71E56-0B48-45BA-AEC7-6DCA190AA71C}" srcOrd="1" destOrd="0" parTransId="{62065708-544B-42D4-8E68-1883FDD8EB78}" sibTransId="{172B18E3-9B86-4D7B-BDEA-62DBA2B778ED}"/>
    <dgm:cxn modelId="{07D08541-42BD-4119-8BB9-CD80557CD9F8}" srcId="{5D5F86C8-907A-4732-87FF-18C553299FD4}" destId="{A2F16CD0-9BC5-42BF-8980-9457FA30B9EF}" srcOrd="0" destOrd="0" parTransId="{2C857724-2713-411D-A4DC-DFCF949BADD6}" sibTransId="{162165E7-324D-490D-8485-60CE12B312FC}"/>
    <dgm:cxn modelId="{E7316343-487E-4BE2-BDD3-588BF091EE3B}" type="presOf" srcId="{7E16D418-BC09-42C3-A4DC-B9553E881736}" destId="{398DB105-E129-4D17-802A-05A91E01C305}" srcOrd="1" destOrd="0" presId="urn:microsoft.com/office/officeart/2005/8/layout/hierarchy2"/>
    <dgm:cxn modelId="{FB75BD44-D931-4F9E-874D-82B7BF2842EB}" srcId="{391A4CC3-6D27-4751-8D48-BB70B0FD89EE}" destId="{7E72A142-8137-4D82-B8A7-D9CF8EB730DA}" srcOrd="2" destOrd="0" parTransId="{EAC007A8-F4C0-4C42-9F49-5B20837CA110}" sibTransId="{877C8137-3B5E-4AA7-925A-F7AF7E47C76B}"/>
    <dgm:cxn modelId="{B62F0047-44BE-4BC4-85C4-DCA24AEB8FFA}" type="presOf" srcId="{8208E44D-76F9-48E7-9B9B-9757155306A5}" destId="{6BE5E898-5E7A-4911-BFBE-7293DF9F5F72}" srcOrd="0" destOrd="0" presId="urn:microsoft.com/office/officeart/2005/8/layout/hierarchy2"/>
    <dgm:cxn modelId="{E3F90F68-090A-4077-ABB4-94B74AFB67FD}" type="presOf" srcId="{CB5F0735-9CD6-4EDD-97D2-E3705F82BD54}" destId="{396D1BEF-2513-43E2-8F17-7D327495A0F7}" srcOrd="0" destOrd="0" presId="urn:microsoft.com/office/officeart/2005/8/layout/hierarchy2"/>
    <dgm:cxn modelId="{CC6B6E68-5F7F-4641-AD4D-EA763B19B926}" type="presOf" srcId="{DA20B766-A015-4D61-B647-5374252FB92B}" destId="{C53435BF-C3FB-465C-8367-AEE39A059F2E}" srcOrd="0" destOrd="0" presId="urn:microsoft.com/office/officeart/2005/8/layout/hierarchy2"/>
    <dgm:cxn modelId="{92FE8068-9494-4B07-83CA-A32322E2F134}" type="presOf" srcId="{BDF4C15C-E777-42A6-89FA-0D17579DC69F}" destId="{650F8BD0-0FC5-4CBE-96C7-4BB8C4544272}" srcOrd="1" destOrd="0" presId="urn:microsoft.com/office/officeart/2005/8/layout/hierarchy2"/>
    <dgm:cxn modelId="{A9E90349-E53B-4F5F-B0DD-48130499BD6C}" type="presOf" srcId="{E2E61499-FB18-4D35-935F-FC7F4789C236}" destId="{0CD3404A-DC27-487C-B5CF-33105C012631}" srcOrd="0" destOrd="0" presId="urn:microsoft.com/office/officeart/2005/8/layout/hierarchy2"/>
    <dgm:cxn modelId="{C7C07F69-C9DD-4494-81AB-CDCE355C1909}" srcId="{898EEDB2-656C-4026-938E-0954852DCE72}" destId="{9E5C9FDF-B13A-4FF5-84E1-C8CAF9BBA8AE}" srcOrd="0" destOrd="0" parTransId="{EFC25AE4-9176-4CD7-B1EF-37C6EAC68A61}" sibTransId="{D4E9F0AC-443C-4A17-BB65-A74BC6CAA607}"/>
    <dgm:cxn modelId="{5F401E6C-252B-46F9-8172-7CD41CFD5220}" type="presOf" srcId="{391A4CC3-6D27-4751-8D48-BB70B0FD89EE}" destId="{FB285474-27E9-4526-A869-6BF9B4E1EF11}" srcOrd="0" destOrd="0" presId="urn:microsoft.com/office/officeart/2005/8/layout/hierarchy2"/>
    <dgm:cxn modelId="{2EDF3D4C-70B8-4F81-87EE-3A9287000030}" type="presOf" srcId="{B17ED1AF-12A9-4BA4-8BCF-79A4017DAFE3}" destId="{1F97C85B-6FAD-443E-8353-261F6E870AA0}" srcOrd="0" destOrd="0" presId="urn:microsoft.com/office/officeart/2005/8/layout/hierarchy2"/>
    <dgm:cxn modelId="{A60E3A6D-C645-49DA-9B4A-88318ECAE500}" type="presOf" srcId="{8F0640D0-6B4C-42BE-89F7-860DE0F09D25}" destId="{3C678DBA-BB87-4037-B045-A3935086C46A}" srcOrd="0" destOrd="0" presId="urn:microsoft.com/office/officeart/2005/8/layout/hierarchy2"/>
    <dgm:cxn modelId="{7ADE674D-BC8D-41ED-88FE-EE9FD4CB7A1A}" type="presOf" srcId="{E679A3C6-2E1D-4F17-B4A1-6C7B6FE0D1DA}" destId="{DE2134F3-7697-47A6-B610-7964E2DE8029}" srcOrd="0" destOrd="0" presId="urn:microsoft.com/office/officeart/2005/8/layout/hierarchy2"/>
    <dgm:cxn modelId="{EA76A94D-5772-4795-86B1-A2DE5C0ADA08}" srcId="{5DE71E56-0B48-45BA-AEC7-6DCA190AA71C}" destId="{898186FE-0C97-44A4-8065-1CD1FDDE6F84}" srcOrd="3" destOrd="0" parTransId="{9974DA6E-1FCF-4DEF-8B99-505645C605A8}" sibTransId="{F859B17B-7DA8-45A4-AE77-825F90498760}"/>
    <dgm:cxn modelId="{E6ACB26E-48C8-4B89-97AC-C9D83948FFA1}" type="presOf" srcId="{93337C67-B271-40FE-8120-DCA0FB0310F6}" destId="{6E2034CE-82E6-4B59-B4E3-316D6276AB81}" srcOrd="0" destOrd="0" presId="urn:microsoft.com/office/officeart/2005/8/layout/hierarchy2"/>
    <dgm:cxn modelId="{A7100150-6AE0-46D8-A4DE-F3F9E7912FB4}" type="presOf" srcId="{9E5C9FDF-B13A-4FF5-84E1-C8CAF9BBA8AE}" destId="{A719138D-D5C7-4423-B1DD-C5602FE800E0}" srcOrd="0" destOrd="0" presId="urn:microsoft.com/office/officeart/2005/8/layout/hierarchy2"/>
    <dgm:cxn modelId="{0D8F5150-C78C-4155-BD3C-E82B093A527C}" type="presOf" srcId="{9BD67859-8728-4E0B-82B2-39E378E99A00}" destId="{8DB7FBC9-2CB8-4B46-8282-A74AC6E04C99}" srcOrd="1" destOrd="0" presId="urn:microsoft.com/office/officeart/2005/8/layout/hierarchy2"/>
    <dgm:cxn modelId="{7D78B350-F265-4D83-A88F-80DFB87201B3}" type="presOf" srcId="{EFC25AE4-9176-4CD7-B1EF-37C6EAC68A61}" destId="{A47F0D53-691C-46FD-B3D4-DDD56B54DD1C}" srcOrd="0" destOrd="0" presId="urn:microsoft.com/office/officeart/2005/8/layout/hierarchy2"/>
    <dgm:cxn modelId="{2A92C870-B02C-4F35-A118-DAAAB8591EDC}" srcId="{E4ACBE7D-D9FB-43C2-99DD-C5532B8D3A13}" destId="{E2E61499-FB18-4D35-935F-FC7F4789C236}" srcOrd="0" destOrd="0" parTransId="{8208E44D-76F9-48E7-9B9B-9757155306A5}" sibTransId="{8F220F98-A73D-478B-A8CB-F6CE43192A95}"/>
    <dgm:cxn modelId="{36A24E52-25EE-4ECD-856A-86E401A907CA}" srcId="{5DE71E56-0B48-45BA-AEC7-6DCA190AA71C}" destId="{F72F9A51-4DBD-4E7F-A166-A7272D1B096D}" srcOrd="2" destOrd="0" parTransId="{92F61195-4003-4162-B241-37FF884B714F}" sibTransId="{ACCD8967-B4CF-4E38-95ED-C8E3A6FBBB7B}"/>
    <dgm:cxn modelId="{8EAF3473-C13A-44B1-8313-688AEF961B50}" srcId="{222D90F6-59F1-4676-9EBA-CA506DAAF585}" destId="{898EEDB2-656C-4026-938E-0954852DCE72}" srcOrd="0" destOrd="0" parTransId="{110E4E3D-8CCC-4222-8284-AA21AA629FCA}" sibTransId="{E07E62EA-FBF0-4D4F-9983-9A92A84C5D89}"/>
    <dgm:cxn modelId="{8BEEDC54-54E9-4710-B7CE-3E0E54728E23}" type="presOf" srcId="{E4ACBE7D-D9FB-43C2-99DD-C5532B8D3A13}" destId="{98F77A74-C439-4BA0-AA8A-05DF95D5C0A0}" srcOrd="0" destOrd="0" presId="urn:microsoft.com/office/officeart/2005/8/layout/hierarchy2"/>
    <dgm:cxn modelId="{4D1B5478-B24B-4A6B-9CF2-3A35482BCE4F}" type="presOf" srcId="{EAC007A8-F4C0-4C42-9F49-5B20837CA110}" destId="{2C2ACB30-B3CC-44EA-8D1C-2BD02A3B9886}" srcOrd="0" destOrd="0" presId="urn:microsoft.com/office/officeart/2005/8/layout/hierarchy2"/>
    <dgm:cxn modelId="{B60CA079-0C43-4093-8991-BA62B3A52E6E}" srcId="{7E72A142-8137-4D82-B8A7-D9CF8EB730DA}" destId="{338E41E5-AE3C-4B6C-9506-41A0B2F3BCB0}" srcOrd="0" destOrd="0" parTransId="{DA20B766-A015-4D61-B647-5374252FB92B}" sibTransId="{B55AC2E1-BB05-45F8-BC8D-708066BE5A73}"/>
    <dgm:cxn modelId="{631FAA59-F327-49C3-B08E-8017B95A1828}" type="presOf" srcId="{7E16D418-BC09-42C3-A4DC-B9553E881736}" destId="{E608D6FA-B9B1-489F-890C-19A884266C5C}" srcOrd="0" destOrd="0" presId="urn:microsoft.com/office/officeart/2005/8/layout/hierarchy2"/>
    <dgm:cxn modelId="{56C46D5A-459E-46E4-BA72-F8CB636B06D0}" type="presOf" srcId="{5DE71E56-0B48-45BA-AEC7-6DCA190AA71C}" destId="{3067213F-97E3-4A7D-AE2C-BFE76370D009}" srcOrd="0" destOrd="0" presId="urn:microsoft.com/office/officeart/2005/8/layout/hierarchy2"/>
    <dgm:cxn modelId="{DA765B7B-2259-4E16-BB43-7CA20CB1B28E}" type="presOf" srcId="{A300CAA5-6A75-47AB-8684-4A25C541637B}" destId="{6B7AD6B3-1545-4F1E-B8B6-BBE851D76104}" srcOrd="1" destOrd="0" presId="urn:microsoft.com/office/officeart/2005/8/layout/hierarchy2"/>
    <dgm:cxn modelId="{2A8E027F-497F-4F95-BBFD-815FEBC6622D}" type="presOf" srcId="{5B931C91-0CE3-42B3-8B32-1F57EB2C1FE6}" destId="{BF8F04FE-1641-4014-8634-A412E5C9D0CD}" srcOrd="0" destOrd="0" presId="urn:microsoft.com/office/officeart/2005/8/layout/hierarchy2"/>
    <dgm:cxn modelId="{16B1D981-C7AF-40F2-936E-8C53A74BB65C}" type="presOf" srcId="{2C857724-2713-411D-A4DC-DFCF949BADD6}" destId="{14AB6E53-DB0E-4926-941A-7EBB4158439B}" srcOrd="1" destOrd="0" presId="urn:microsoft.com/office/officeart/2005/8/layout/hierarchy2"/>
    <dgm:cxn modelId="{7291BA85-99C0-4FA1-9C9C-DD98EA9C77D7}" type="presOf" srcId="{7E72A142-8137-4D82-B8A7-D9CF8EB730DA}" destId="{FE0F2443-9F2F-4870-8DDC-F3F4F7E9F8A6}" srcOrd="0" destOrd="0" presId="urn:microsoft.com/office/officeart/2005/8/layout/hierarchy2"/>
    <dgm:cxn modelId="{5C2B0487-768A-4039-9C9D-82D6A77FC70A}" type="presOf" srcId="{44463D98-08F8-485D-BF49-46CEF5DD3E8F}" destId="{2F5479D7-5D25-42F5-9094-55B51D9C2FF0}" srcOrd="0" destOrd="0" presId="urn:microsoft.com/office/officeart/2005/8/layout/hierarchy2"/>
    <dgm:cxn modelId="{BB89329A-6325-4692-A92D-B7B61F4F0558}" type="presOf" srcId="{FAECA23F-6295-4ECC-B37C-0B18B97B1941}" destId="{27B66250-A49F-48D0-9979-D068FABE0CFE}" srcOrd="0" destOrd="0" presId="urn:microsoft.com/office/officeart/2005/8/layout/hierarchy2"/>
    <dgm:cxn modelId="{71C76E9C-42C2-43CB-B195-1A6917216DA4}" type="presOf" srcId="{9974DA6E-1FCF-4DEF-8B99-505645C605A8}" destId="{E3CFB937-DA53-4EE6-806A-D4B7008D5A19}" srcOrd="1" destOrd="0" presId="urn:microsoft.com/office/officeart/2005/8/layout/hierarchy2"/>
    <dgm:cxn modelId="{948F6E9D-94B7-42BF-B5D3-E0C8CDEB34EC}" type="presOf" srcId="{A12D3458-3C71-4DAF-9F2E-DEAEF3D17A56}" destId="{5252EA87-AF3B-44A4-BA5C-A516235914D1}" srcOrd="0" destOrd="0" presId="urn:microsoft.com/office/officeart/2005/8/layout/hierarchy2"/>
    <dgm:cxn modelId="{A86A29A4-E344-43B9-97F2-C54EF27CC4AA}" type="presOf" srcId="{E67D29A5-E4C5-41FD-BA1A-8EAEB166572F}" destId="{348243AD-56D4-40A6-8A5F-FBED6E03E63E}" srcOrd="1" destOrd="0" presId="urn:microsoft.com/office/officeart/2005/8/layout/hierarchy2"/>
    <dgm:cxn modelId="{91C570A4-B99D-4AFF-B2D7-C6A064C6AAF9}" type="presOf" srcId="{415DA6E9-6C6A-4644-B2A6-9F61F6CF7C18}" destId="{4F6BECD3-B28A-48DF-B975-73144CDB4275}" srcOrd="0" destOrd="0" presId="urn:microsoft.com/office/officeart/2005/8/layout/hierarchy2"/>
    <dgm:cxn modelId="{0572BBAD-D38B-4C1C-947F-E6BE8C4511FC}" type="presOf" srcId="{E0A3379C-F0CC-4683-A107-474A5C1C2E8D}" destId="{81C7BB02-2FFF-44EB-BF42-8EA88202CD30}" srcOrd="1" destOrd="0" presId="urn:microsoft.com/office/officeart/2005/8/layout/hierarchy2"/>
    <dgm:cxn modelId="{08B74EAF-A623-41AE-84F2-15EDCF5C6437}" type="presOf" srcId="{415DA6E9-6C6A-4644-B2A6-9F61F6CF7C18}" destId="{A03D1844-20F1-4F3D-B6C9-2912429E7670}" srcOrd="1" destOrd="0" presId="urn:microsoft.com/office/officeart/2005/8/layout/hierarchy2"/>
    <dgm:cxn modelId="{3E1771B1-1559-45C8-84C3-F1EF47E9C7D3}" type="presOf" srcId="{1FC67F30-685D-4EE8-866E-B59DF9A0493A}" destId="{C9283871-3AA0-45C1-8B80-ACE784B4C582}" srcOrd="1" destOrd="0" presId="urn:microsoft.com/office/officeart/2005/8/layout/hierarchy2"/>
    <dgm:cxn modelId="{B08719B4-834B-48BB-B165-4F11FF312E56}" srcId="{5D5F86C8-907A-4732-87FF-18C553299FD4}" destId="{B17ED1AF-12A9-4BA4-8BCF-79A4017DAFE3}" srcOrd="3" destOrd="0" parTransId="{E679A3C6-2E1D-4F17-B4A1-6C7B6FE0D1DA}" sibTransId="{8ED6A0CB-072F-49E7-8164-A2AD39724C05}"/>
    <dgm:cxn modelId="{71F28CB6-FE6A-4B99-8DA3-F542C5C45804}" type="presOf" srcId="{62065708-544B-42D4-8E68-1883FDD8EB78}" destId="{AC693DCE-2271-44A7-8060-D38120725243}" srcOrd="0" destOrd="0" presId="urn:microsoft.com/office/officeart/2005/8/layout/hierarchy2"/>
    <dgm:cxn modelId="{79CB53B8-BF29-422D-B7D9-20ACBD7AFA01}" type="presOf" srcId="{898186FE-0C97-44A4-8065-1CD1FDDE6F84}" destId="{E7C19D09-E29C-462D-B3B0-10B18AD00976}" srcOrd="0" destOrd="0" presId="urn:microsoft.com/office/officeart/2005/8/layout/hierarchy2"/>
    <dgm:cxn modelId="{05DA88B9-7EBD-47F0-A683-BCA8D9607BCB}" type="presOf" srcId="{338E41E5-AE3C-4B6C-9506-41A0B2F3BCB0}" destId="{982D89F4-DFDD-4BE8-B6F8-4EC54E7B4087}" srcOrd="0" destOrd="0" presId="urn:microsoft.com/office/officeart/2005/8/layout/hierarchy2"/>
    <dgm:cxn modelId="{03C03DBF-8030-49CD-B0DC-7128CB3FBCA5}" srcId="{5B931C91-0CE3-42B3-8B32-1F57EB2C1FE6}" destId="{D1DB7BF9-A50B-4226-A2E6-BE30D98215ED}" srcOrd="0" destOrd="0" parTransId="{211FEEA3-44C8-4191-9CB2-EC0CC52447F2}" sibTransId="{75D95876-AA8C-4322-98D0-B63B5A420B9B}"/>
    <dgm:cxn modelId="{A1DB40C1-1E88-4BFF-955B-3EF24D882A54}" type="presOf" srcId="{A2F16CD0-9BC5-42BF-8980-9457FA30B9EF}" destId="{DC5C7FD3-9ED0-4E33-B9CB-ACE81F3D9FE2}" srcOrd="0" destOrd="0" presId="urn:microsoft.com/office/officeart/2005/8/layout/hierarchy2"/>
    <dgm:cxn modelId="{2AB37DC6-DFD1-4CFE-AACA-28D7B813F537}" type="presOf" srcId="{BDF4C15C-E777-42A6-89FA-0D17579DC69F}" destId="{53C98E16-0162-4AF4-8768-F043573DE3E3}" srcOrd="0" destOrd="0" presId="urn:microsoft.com/office/officeart/2005/8/layout/hierarchy2"/>
    <dgm:cxn modelId="{F96293CA-A363-4F4D-B6DF-2A8857DC6828}" srcId="{E4ACBE7D-D9FB-43C2-99DD-C5532B8D3A13}" destId="{44463D98-08F8-485D-BF49-46CEF5DD3E8F}" srcOrd="1" destOrd="0" parTransId="{C3674ED2-01A0-4D21-8254-F12FE04582B4}" sibTransId="{462888A0-D815-4ABC-B86A-B1586607D2B2}"/>
    <dgm:cxn modelId="{6FFC87CD-976E-4AB7-96A4-DEF227197EC4}" type="presOf" srcId="{EAC007A8-F4C0-4C42-9F49-5B20837CA110}" destId="{8008F094-8B6E-4F59-BE4E-5E325CF7E855}" srcOrd="1" destOrd="0" presId="urn:microsoft.com/office/officeart/2005/8/layout/hierarchy2"/>
    <dgm:cxn modelId="{94B434CF-647C-43BA-96D7-3F99AE6CEA45}" type="presOf" srcId="{EFC25AE4-9176-4CD7-B1EF-37C6EAC68A61}" destId="{4F84E266-8AC6-4AF6-82BC-C73C0D7930CF}" srcOrd="1" destOrd="0" presId="urn:microsoft.com/office/officeart/2005/8/layout/hierarchy2"/>
    <dgm:cxn modelId="{061E9BD5-2515-47B4-AD7A-CDC79D735AE9}" srcId="{5D5F86C8-907A-4732-87FF-18C553299FD4}" destId="{A4D813CD-6FAA-4909-9D38-51BA08333F1D}" srcOrd="1" destOrd="0" parTransId="{E67D29A5-E4C5-41FD-BA1A-8EAEB166572F}" sibTransId="{5B3AE016-5381-4E2D-A5D0-C11C3D3B89DC}"/>
    <dgm:cxn modelId="{66EDFBD6-00A5-48CA-B8E8-FB5F1B246542}" type="presOf" srcId="{F72F9A51-4DBD-4E7F-A166-A7272D1B096D}" destId="{90AB29A8-D4B6-45CB-A8B4-0E1569D1F957}" srcOrd="0" destOrd="0" presId="urn:microsoft.com/office/officeart/2005/8/layout/hierarchy2"/>
    <dgm:cxn modelId="{A0CC75D8-40FB-49EF-9F4C-6D45F2F0EE2D}" type="presOf" srcId="{22427D62-1542-4EDB-A025-3F7CAEF729D9}" destId="{1A90B742-8F9A-4AAA-A59F-704AE1223936}" srcOrd="0" destOrd="0" presId="urn:microsoft.com/office/officeart/2005/8/layout/hierarchy2"/>
    <dgm:cxn modelId="{EB6261DD-E986-43E1-B20E-841157E88F9C}" type="presOf" srcId="{92F61195-4003-4162-B241-37FF884B714F}" destId="{70678EC9-F1A3-4E83-A52F-592E9F59B9DC}" srcOrd="0" destOrd="0" presId="urn:microsoft.com/office/officeart/2005/8/layout/hierarchy2"/>
    <dgm:cxn modelId="{D558B8DE-4690-4B33-9222-DBBEC0988830}" type="presOf" srcId="{211FEEA3-44C8-4191-9CB2-EC0CC52447F2}" destId="{FF613C22-137D-4B87-BD26-08B2522EFC1B}" srcOrd="1" destOrd="0" presId="urn:microsoft.com/office/officeart/2005/8/layout/hierarchy2"/>
    <dgm:cxn modelId="{5ACB5FDF-C44A-4BD2-83F0-82366EBFBF7F}" type="presOf" srcId="{AA7B1056-3718-44E6-8888-A11FFE318DAF}" destId="{CE9E1524-53CC-492E-A508-B262B419EB2F}" srcOrd="0" destOrd="0" presId="urn:microsoft.com/office/officeart/2005/8/layout/hierarchy2"/>
    <dgm:cxn modelId="{927BB0E0-AAD2-4E1F-8C54-3D57A0DD2D5F}" srcId="{5DE71E56-0B48-45BA-AEC7-6DCA190AA71C}" destId="{EDB9C891-E168-4F21-942A-581BAD20684D}" srcOrd="0" destOrd="0" parTransId="{A300CAA5-6A75-47AB-8684-4A25C541637B}" sibTransId="{B7C0D9FD-D76B-4FBE-A53C-F54168730DD4}"/>
    <dgm:cxn modelId="{892635E1-B21C-4596-AE9C-F2935300526E}" type="presOf" srcId="{EDB9C891-E168-4F21-942A-581BAD20684D}" destId="{65804DC4-71AE-4EFE-98F3-2E6D2E589AFD}" srcOrd="0" destOrd="0" presId="urn:microsoft.com/office/officeart/2005/8/layout/hierarchy2"/>
    <dgm:cxn modelId="{8ED833E2-0E09-41BC-9BEB-1954D3D4AF46}" type="presOf" srcId="{33789882-2D06-4268-BE91-4197EB5D0256}" destId="{1ECB4ABD-480B-45A8-A2EC-3ED4C540A4F6}" srcOrd="0" destOrd="0" presId="urn:microsoft.com/office/officeart/2005/8/layout/hierarchy2"/>
    <dgm:cxn modelId="{D4D96DEA-C1D0-409F-B757-EC2B6B4256AC}" type="presOf" srcId="{92F61195-4003-4162-B241-37FF884B714F}" destId="{E00997F2-B6A4-4EBF-B60A-E5C4AD17286A}" srcOrd="1" destOrd="0" presId="urn:microsoft.com/office/officeart/2005/8/layout/hierarchy2"/>
    <dgm:cxn modelId="{5843DEEB-9893-4FC3-9257-3B99FC2E53EC}" srcId="{9E5C9FDF-B13A-4FF5-84E1-C8CAF9BBA8AE}" destId="{5D5F86C8-907A-4732-87FF-18C553299FD4}" srcOrd="0" destOrd="0" parTransId="{63FA8A35-35C3-4553-9C3E-A55E7067486C}" sibTransId="{2E0DEAF6-C35E-41E1-975C-AC0D9302D323}"/>
    <dgm:cxn modelId="{7E2008F8-BD64-4012-8488-576BDA5A029A}" type="presOf" srcId="{898EEDB2-656C-4026-938E-0954852DCE72}" destId="{E3920AE8-BD9A-4F98-9DEB-19D90F8F6AAC}" srcOrd="0" destOrd="0" presId="urn:microsoft.com/office/officeart/2005/8/layout/hierarchy2"/>
    <dgm:cxn modelId="{90CFA8FA-6D17-4CF8-A0C9-24EA535675EF}" type="presOf" srcId="{5BFDCC1A-8698-4297-99CF-6FA12BB49996}" destId="{E62050F6-0942-4477-98FD-8DCEFBAF529E}" srcOrd="0" destOrd="0" presId="urn:microsoft.com/office/officeart/2005/8/layout/hierarchy2"/>
    <dgm:cxn modelId="{2B9B2BFD-8EBA-4203-8EE2-026E1930CA42}" type="presOf" srcId="{E67D29A5-E4C5-41FD-BA1A-8EAEB166572F}" destId="{F3372B33-0461-4300-BA1A-414B2A3B9EA0}" srcOrd="0" destOrd="0" presId="urn:microsoft.com/office/officeart/2005/8/layout/hierarchy2"/>
    <dgm:cxn modelId="{EB9561FF-944F-456A-AE80-1A7DA41BAC18}" type="presOf" srcId="{22427D62-1542-4EDB-A025-3F7CAEF729D9}" destId="{9DB5A2B0-6241-42FB-9BBC-673E370A2FF6}" srcOrd="1" destOrd="0" presId="urn:microsoft.com/office/officeart/2005/8/layout/hierarchy2"/>
    <dgm:cxn modelId="{8451DDFF-D754-4659-BBDA-2A2ED711625F}" srcId="{7E72A142-8137-4D82-B8A7-D9CF8EB730DA}" destId="{8F0640D0-6B4C-42BE-89F7-860DE0F09D25}" srcOrd="3" destOrd="0" parTransId="{415DA6E9-6C6A-4644-B2A6-9F61F6CF7C18}" sibTransId="{E1927367-E857-4344-A7C9-D08C35D2C1AD}"/>
    <dgm:cxn modelId="{1D8127A5-5C91-4B3B-8213-61BC493447E8}" type="presParOf" srcId="{7E02BE3B-8A4F-452A-A0E7-AAE16AD5ECFD}" destId="{92290EBE-B2A8-4F3C-B2C8-8D70B3CD64AD}" srcOrd="0" destOrd="0" presId="urn:microsoft.com/office/officeart/2005/8/layout/hierarchy2"/>
    <dgm:cxn modelId="{01504C89-27CF-4C3A-9D78-D26A6E603DD5}" type="presParOf" srcId="{92290EBE-B2A8-4F3C-B2C8-8D70B3CD64AD}" destId="{E3920AE8-BD9A-4F98-9DEB-19D90F8F6AAC}" srcOrd="0" destOrd="0" presId="urn:microsoft.com/office/officeart/2005/8/layout/hierarchy2"/>
    <dgm:cxn modelId="{E98C4162-77A2-42B8-BEC2-82CABCC3F15D}" type="presParOf" srcId="{92290EBE-B2A8-4F3C-B2C8-8D70B3CD64AD}" destId="{19759DCC-2209-4B50-9397-9A10E9ED5EA9}" srcOrd="1" destOrd="0" presId="urn:microsoft.com/office/officeart/2005/8/layout/hierarchy2"/>
    <dgm:cxn modelId="{38E9B623-E9B6-4B2D-8E8F-F3F542D7093C}" type="presParOf" srcId="{19759DCC-2209-4B50-9397-9A10E9ED5EA9}" destId="{A47F0D53-691C-46FD-B3D4-DDD56B54DD1C}" srcOrd="0" destOrd="0" presId="urn:microsoft.com/office/officeart/2005/8/layout/hierarchy2"/>
    <dgm:cxn modelId="{1753F341-255D-4A38-A8CB-83A83E921582}" type="presParOf" srcId="{A47F0D53-691C-46FD-B3D4-DDD56B54DD1C}" destId="{4F84E266-8AC6-4AF6-82BC-C73C0D7930CF}" srcOrd="0" destOrd="0" presId="urn:microsoft.com/office/officeart/2005/8/layout/hierarchy2"/>
    <dgm:cxn modelId="{B4E851B4-2635-47F5-A0A1-BCDAA98AD0D9}" type="presParOf" srcId="{19759DCC-2209-4B50-9397-9A10E9ED5EA9}" destId="{E9A41538-9D99-40D9-858A-146FC23B7CCB}" srcOrd="1" destOrd="0" presId="urn:microsoft.com/office/officeart/2005/8/layout/hierarchy2"/>
    <dgm:cxn modelId="{F73EF185-4C06-491E-B347-AB4C34074681}" type="presParOf" srcId="{E9A41538-9D99-40D9-858A-146FC23B7CCB}" destId="{A719138D-D5C7-4423-B1DD-C5602FE800E0}" srcOrd="0" destOrd="0" presId="urn:microsoft.com/office/officeart/2005/8/layout/hierarchy2"/>
    <dgm:cxn modelId="{04103349-8C00-427A-9911-58CF23937337}" type="presParOf" srcId="{E9A41538-9D99-40D9-858A-146FC23B7CCB}" destId="{0B1D9223-8B4B-4E57-85BF-762C6009F5C5}" srcOrd="1" destOrd="0" presId="urn:microsoft.com/office/officeart/2005/8/layout/hierarchy2"/>
    <dgm:cxn modelId="{FAF8D652-F0F1-4F9B-B26D-82BB1F7D5EEC}" type="presParOf" srcId="{0B1D9223-8B4B-4E57-85BF-762C6009F5C5}" destId="{C6CF6E58-B71D-4B3F-8674-8665D466A429}" srcOrd="0" destOrd="0" presId="urn:microsoft.com/office/officeart/2005/8/layout/hierarchy2"/>
    <dgm:cxn modelId="{2B14FB3B-A645-478A-A1EA-8F9CDA7A0C71}" type="presParOf" srcId="{C6CF6E58-B71D-4B3F-8674-8665D466A429}" destId="{811C4591-FAF3-429A-BC9C-8D64A8DB3820}" srcOrd="0" destOrd="0" presId="urn:microsoft.com/office/officeart/2005/8/layout/hierarchy2"/>
    <dgm:cxn modelId="{731B584C-150F-4C83-BB6F-45AF7171C14C}" type="presParOf" srcId="{0B1D9223-8B4B-4E57-85BF-762C6009F5C5}" destId="{A41AA367-45AE-4C5A-8EC4-9B1DE4670CA4}" srcOrd="1" destOrd="0" presId="urn:microsoft.com/office/officeart/2005/8/layout/hierarchy2"/>
    <dgm:cxn modelId="{88F0F4DB-8C46-447B-829C-8920C43455AA}" type="presParOf" srcId="{A41AA367-45AE-4C5A-8EC4-9B1DE4670CA4}" destId="{39EBDDA6-1F64-471F-A56F-74BBA9DC383B}" srcOrd="0" destOrd="0" presId="urn:microsoft.com/office/officeart/2005/8/layout/hierarchy2"/>
    <dgm:cxn modelId="{74BDB03E-5B74-4ADB-AAC2-45368CDA0AC8}" type="presParOf" srcId="{A41AA367-45AE-4C5A-8EC4-9B1DE4670CA4}" destId="{26BBDA05-B2D8-47CF-B80A-AA5EF8784E46}" srcOrd="1" destOrd="0" presId="urn:microsoft.com/office/officeart/2005/8/layout/hierarchy2"/>
    <dgm:cxn modelId="{3C566667-150B-4FFD-8B24-4CFD3FAE4548}" type="presParOf" srcId="{26BBDA05-B2D8-47CF-B80A-AA5EF8784E46}" destId="{9876BC8D-A7AF-46AE-80FC-AB4B54F01143}" srcOrd="0" destOrd="0" presId="urn:microsoft.com/office/officeart/2005/8/layout/hierarchy2"/>
    <dgm:cxn modelId="{8657DBB1-DC99-4426-9AD4-FB70D0E29A28}" type="presParOf" srcId="{9876BC8D-A7AF-46AE-80FC-AB4B54F01143}" destId="{14AB6E53-DB0E-4926-941A-7EBB4158439B}" srcOrd="0" destOrd="0" presId="urn:microsoft.com/office/officeart/2005/8/layout/hierarchy2"/>
    <dgm:cxn modelId="{02866011-4820-4A31-802E-2E9C1C921F90}" type="presParOf" srcId="{26BBDA05-B2D8-47CF-B80A-AA5EF8784E46}" destId="{E0A5BC9A-13DF-4FE6-AC71-A69BE489A794}" srcOrd="1" destOrd="0" presId="urn:microsoft.com/office/officeart/2005/8/layout/hierarchy2"/>
    <dgm:cxn modelId="{9A10FD4C-2219-46F7-9EFB-5AC0B3AC7041}" type="presParOf" srcId="{E0A5BC9A-13DF-4FE6-AC71-A69BE489A794}" destId="{DC5C7FD3-9ED0-4E33-B9CB-ACE81F3D9FE2}" srcOrd="0" destOrd="0" presId="urn:microsoft.com/office/officeart/2005/8/layout/hierarchy2"/>
    <dgm:cxn modelId="{07F0E086-0AB4-418B-B057-46125127EAF1}" type="presParOf" srcId="{E0A5BC9A-13DF-4FE6-AC71-A69BE489A794}" destId="{61F21CCB-CAEC-4583-A406-68C04E52C2CA}" srcOrd="1" destOrd="0" presId="urn:microsoft.com/office/officeart/2005/8/layout/hierarchy2"/>
    <dgm:cxn modelId="{ABE2DDFC-EB98-419B-8D05-1688F5832E58}" type="presParOf" srcId="{26BBDA05-B2D8-47CF-B80A-AA5EF8784E46}" destId="{F3372B33-0461-4300-BA1A-414B2A3B9EA0}" srcOrd="2" destOrd="0" presId="urn:microsoft.com/office/officeart/2005/8/layout/hierarchy2"/>
    <dgm:cxn modelId="{CB551E77-4A36-4290-80B0-411A8C826C24}" type="presParOf" srcId="{F3372B33-0461-4300-BA1A-414B2A3B9EA0}" destId="{348243AD-56D4-40A6-8A5F-FBED6E03E63E}" srcOrd="0" destOrd="0" presId="urn:microsoft.com/office/officeart/2005/8/layout/hierarchy2"/>
    <dgm:cxn modelId="{4ED0C4F5-AD43-4A1E-8DE7-D0E2AA776857}" type="presParOf" srcId="{26BBDA05-B2D8-47CF-B80A-AA5EF8784E46}" destId="{ABD9DC26-8769-4DDD-9359-1B3402540B25}" srcOrd="3" destOrd="0" presId="urn:microsoft.com/office/officeart/2005/8/layout/hierarchy2"/>
    <dgm:cxn modelId="{79D608E6-C214-4F06-B836-FE9998B7BE90}" type="presParOf" srcId="{ABD9DC26-8769-4DDD-9359-1B3402540B25}" destId="{88585044-F5B9-4FB1-A257-75D2975DE40B}" srcOrd="0" destOrd="0" presId="urn:microsoft.com/office/officeart/2005/8/layout/hierarchy2"/>
    <dgm:cxn modelId="{ACDCCA66-63DD-47B4-8535-88532670DD94}" type="presParOf" srcId="{ABD9DC26-8769-4DDD-9359-1B3402540B25}" destId="{E4335E70-59AE-40FC-B126-EE3FE7DE03F6}" srcOrd="1" destOrd="0" presId="urn:microsoft.com/office/officeart/2005/8/layout/hierarchy2"/>
    <dgm:cxn modelId="{4EE98EB3-3DF6-48B8-B19E-CE43C54384D6}" type="presParOf" srcId="{26BBDA05-B2D8-47CF-B80A-AA5EF8784E46}" destId="{53C98E16-0162-4AF4-8768-F043573DE3E3}" srcOrd="4" destOrd="0" presId="urn:microsoft.com/office/officeart/2005/8/layout/hierarchy2"/>
    <dgm:cxn modelId="{2A3E99EA-79C0-4B36-BF6B-2B95B3713BC9}" type="presParOf" srcId="{53C98E16-0162-4AF4-8768-F043573DE3E3}" destId="{650F8BD0-0FC5-4CBE-96C7-4BB8C4544272}" srcOrd="0" destOrd="0" presId="urn:microsoft.com/office/officeart/2005/8/layout/hierarchy2"/>
    <dgm:cxn modelId="{64AB97E4-1CF2-46EE-8F78-59B74A90AE1B}" type="presParOf" srcId="{26BBDA05-B2D8-47CF-B80A-AA5EF8784E46}" destId="{C572570A-BBC5-47CB-AB11-FA3B718B34D2}" srcOrd="5" destOrd="0" presId="urn:microsoft.com/office/officeart/2005/8/layout/hierarchy2"/>
    <dgm:cxn modelId="{50714F34-5F41-4854-8E75-C8AE95438FD1}" type="presParOf" srcId="{C572570A-BBC5-47CB-AB11-FA3B718B34D2}" destId="{1ECB4ABD-480B-45A8-A2EC-3ED4C540A4F6}" srcOrd="0" destOrd="0" presId="urn:microsoft.com/office/officeart/2005/8/layout/hierarchy2"/>
    <dgm:cxn modelId="{DC22CA60-6CF9-48CD-9AFC-3EF71A440FCC}" type="presParOf" srcId="{C572570A-BBC5-47CB-AB11-FA3B718B34D2}" destId="{1C3C8C03-FD3E-407E-A2F7-29D1C74A4442}" srcOrd="1" destOrd="0" presId="urn:microsoft.com/office/officeart/2005/8/layout/hierarchy2"/>
    <dgm:cxn modelId="{D56EDECA-AD78-4AF9-AA24-131A4115E807}" type="presParOf" srcId="{26BBDA05-B2D8-47CF-B80A-AA5EF8784E46}" destId="{DE2134F3-7697-47A6-B610-7964E2DE8029}" srcOrd="6" destOrd="0" presId="urn:microsoft.com/office/officeart/2005/8/layout/hierarchy2"/>
    <dgm:cxn modelId="{1723ADDF-D405-4523-91BC-30C6E220987D}" type="presParOf" srcId="{DE2134F3-7697-47A6-B610-7964E2DE8029}" destId="{0AAC94F4-4285-4EAA-A7DB-9A096B22427F}" srcOrd="0" destOrd="0" presId="urn:microsoft.com/office/officeart/2005/8/layout/hierarchy2"/>
    <dgm:cxn modelId="{09B3EE9F-F706-4D77-AF37-E1DE4813F4CB}" type="presParOf" srcId="{26BBDA05-B2D8-47CF-B80A-AA5EF8784E46}" destId="{A6C79951-709E-4CE8-AA47-75935747906A}" srcOrd="7" destOrd="0" presId="urn:microsoft.com/office/officeart/2005/8/layout/hierarchy2"/>
    <dgm:cxn modelId="{9F61AD5C-05B0-4DFC-BE16-6C37214D8A29}" type="presParOf" srcId="{A6C79951-709E-4CE8-AA47-75935747906A}" destId="{1F97C85B-6FAD-443E-8353-261F6E870AA0}" srcOrd="0" destOrd="0" presId="urn:microsoft.com/office/officeart/2005/8/layout/hierarchy2"/>
    <dgm:cxn modelId="{BE509D59-F6B3-4E18-8F0C-41F050F3D0B2}" type="presParOf" srcId="{A6C79951-709E-4CE8-AA47-75935747906A}" destId="{4F405483-75AA-4F8C-87DB-BE896014CA3B}" srcOrd="1" destOrd="0" presId="urn:microsoft.com/office/officeart/2005/8/layout/hierarchy2"/>
    <dgm:cxn modelId="{700426ED-CFA2-425A-8AFE-9C50A268A9CB}" type="presParOf" srcId="{0B1D9223-8B4B-4E57-85BF-762C6009F5C5}" destId="{AC693DCE-2271-44A7-8060-D38120725243}" srcOrd="2" destOrd="0" presId="urn:microsoft.com/office/officeart/2005/8/layout/hierarchy2"/>
    <dgm:cxn modelId="{F24AFD8E-0048-4A91-92F6-DCD1B9392B24}" type="presParOf" srcId="{AC693DCE-2271-44A7-8060-D38120725243}" destId="{8B656261-38D7-4760-98FF-2FB4E92AF845}" srcOrd="0" destOrd="0" presId="urn:microsoft.com/office/officeart/2005/8/layout/hierarchy2"/>
    <dgm:cxn modelId="{DFE8B63E-8C61-4ABD-B757-FA26CF8E6504}" type="presParOf" srcId="{0B1D9223-8B4B-4E57-85BF-762C6009F5C5}" destId="{C2316DB9-A549-4498-995F-6FF2AB6FE07B}" srcOrd="3" destOrd="0" presId="urn:microsoft.com/office/officeart/2005/8/layout/hierarchy2"/>
    <dgm:cxn modelId="{1B07F097-C70F-41A9-87B0-46E6D025B300}" type="presParOf" srcId="{C2316DB9-A549-4498-995F-6FF2AB6FE07B}" destId="{3067213F-97E3-4A7D-AE2C-BFE76370D009}" srcOrd="0" destOrd="0" presId="urn:microsoft.com/office/officeart/2005/8/layout/hierarchy2"/>
    <dgm:cxn modelId="{EBF5D7D4-5464-4638-8D5E-A5AE45E52971}" type="presParOf" srcId="{C2316DB9-A549-4498-995F-6FF2AB6FE07B}" destId="{33CF304B-AC63-4D56-9F43-665A6D8A0482}" srcOrd="1" destOrd="0" presId="urn:microsoft.com/office/officeart/2005/8/layout/hierarchy2"/>
    <dgm:cxn modelId="{3361AC9D-F0B4-496A-B6A4-EDEB19BEBD6E}" type="presParOf" srcId="{33CF304B-AC63-4D56-9F43-665A6D8A0482}" destId="{1A393304-BE22-495A-BF20-6766B284F687}" srcOrd="0" destOrd="0" presId="urn:microsoft.com/office/officeart/2005/8/layout/hierarchy2"/>
    <dgm:cxn modelId="{694E9BB7-1B54-4565-83F7-DAB75C9E40F4}" type="presParOf" srcId="{1A393304-BE22-495A-BF20-6766B284F687}" destId="{6B7AD6B3-1545-4F1E-B8B6-BBE851D76104}" srcOrd="0" destOrd="0" presId="urn:microsoft.com/office/officeart/2005/8/layout/hierarchy2"/>
    <dgm:cxn modelId="{5C6A2042-9A34-4FDB-BC74-4057C587DE23}" type="presParOf" srcId="{33CF304B-AC63-4D56-9F43-665A6D8A0482}" destId="{EF4D00B7-51F9-45B9-BB6F-C5F8411BB991}" srcOrd="1" destOrd="0" presId="urn:microsoft.com/office/officeart/2005/8/layout/hierarchy2"/>
    <dgm:cxn modelId="{FDD635A4-9840-483C-B38D-C3B3A3CF7E86}" type="presParOf" srcId="{EF4D00B7-51F9-45B9-BB6F-C5F8411BB991}" destId="{65804DC4-71AE-4EFE-98F3-2E6D2E589AFD}" srcOrd="0" destOrd="0" presId="urn:microsoft.com/office/officeart/2005/8/layout/hierarchy2"/>
    <dgm:cxn modelId="{D4236D3B-5D6D-41EB-8304-52A4F6D24619}" type="presParOf" srcId="{EF4D00B7-51F9-45B9-BB6F-C5F8411BB991}" destId="{A7CC937F-6B42-44BA-8596-4A05B8778350}" srcOrd="1" destOrd="0" presId="urn:microsoft.com/office/officeart/2005/8/layout/hierarchy2"/>
    <dgm:cxn modelId="{04771DD8-2F83-4093-BF24-9873E48DFFCB}" type="presParOf" srcId="{33CF304B-AC63-4D56-9F43-665A6D8A0482}" destId="{123758C3-88EC-46B3-BFD3-364FBFDAF030}" srcOrd="2" destOrd="0" presId="urn:microsoft.com/office/officeart/2005/8/layout/hierarchy2"/>
    <dgm:cxn modelId="{05F509B3-FEF3-4166-87E9-0E46A94D6F38}" type="presParOf" srcId="{123758C3-88EC-46B3-BFD3-364FBFDAF030}" destId="{81C7BB02-2FFF-44EB-BF42-8EA88202CD30}" srcOrd="0" destOrd="0" presId="urn:microsoft.com/office/officeart/2005/8/layout/hierarchy2"/>
    <dgm:cxn modelId="{D4BFC44C-4653-4A83-846C-FACF78E0F6E5}" type="presParOf" srcId="{33CF304B-AC63-4D56-9F43-665A6D8A0482}" destId="{51B33B6B-8A70-4D43-BCA2-BAFA98118593}" srcOrd="3" destOrd="0" presId="urn:microsoft.com/office/officeart/2005/8/layout/hierarchy2"/>
    <dgm:cxn modelId="{89C2902F-C523-4567-8284-44E33F4BAA79}" type="presParOf" srcId="{51B33B6B-8A70-4D43-BCA2-BAFA98118593}" destId="{CE9E1524-53CC-492E-A508-B262B419EB2F}" srcOrd="0" destOrd="0" presId="urn:microsoft.com/office/officeart/2005/8/layout/hierarchy2"/>
    <dgm:cxn modelId="{13C175CB-A5E7-4E49-A921-94234303D881}" type="presParOf" srcId="{51B33B6B-8A70-4D43-BCA2-BAFA98118593}" destId="{701BB498-A6FB-4770-8D21-70DA7C97F951}" srcOrd="1" destOrd="0" presId="urn:microsoft.com/office/officeart/2005/8/layout/hierarchy2"/>
    <dgm:cxn modelId="{20754475-4293-47B5-9314-3103FAB102D2}" type="presParOf" srcId="{33CF304B-AC63-4D56-9F43-665A6D8A0482}" destId="{70678EC9-F1A3-4E83-A52F-592E9F59B9DC}" srcOrd="4" destOrd="0" presId="urn:microsoft.com/office/officeart/2005/8/layout/hierarchy2"/>
    <dgm:cxn modelId="{74A84171-09E4-42A9-BC3E-4F8D819A51BA}" type="presParOf" srcId="{70678EC9-F1A3-4E83-A52F-592E9F59B9DC}" destId="{E00997F2-B6A4-4EBF-B60A-E5C4AD17286A}" srcOrd="0" destOrd="0" presId="urn:microsoft.com/office/officeart/2005/8/layout/hierarchy2"/>
    <dgm:cxn modelId="{21DD4C31-BDE3-4D6E-B5FF-D4A2961E6E64}" type="presParOf" srcId="{33CF304B-AC63-4D56-9F43-665A6D8A0482}" destId="{6258DA94-0D88-4860-8CF8-66EC26AF3B23}" srcOrd="5" destOrd="0" presId="urn:microsoft.com/office/officeart/2005/8/layout/hierarchy2"/>
    <dgm:cxn modelId="{9AA903C6-1BAD-4C46-8DBB-33B549D091BC}" type="presParOf" srcId="{6258DA94-0D88-4860-8CF8-66EC26AF3B23}" destId="{90AB29A8-D4B6-45CB-A8B4-0E1569D1F957}" srcOrd="0" destOrd="0" presId="urn:microsoft.com/office/officeart/2005/8/layout/hierarchy2"/>
    <dgm:cxn modelId="{AC1A9B97-5388-4F17-A1DE-C6AE8F1B296E}" type="presParOf" srcId="{6258DA94-0D88-4860-8CF8-66EC26AF3B23}" destId="{D8FCCE6E-9FC0-4325-9006-5C38581FD14E}" srcOrd="1" destOrd="0" presId="urn:microsoft.com/office/officeart/2005/8/layout/hierarchy2"/>
    <dgm:cxn modelId="{975372D1-ACF7-41D0-8EBC-BEB9DDF768EF}" type="presParOf" srcId="{33CF304B-AC63-4D56-9F43-665A6D8A0482}" destId="{E3342491-87B3-4EF7-961A-090DEFBA1CFC}" srcOrd="6" destOrd="0" presId="urn:microsoft.com/office/officeart/2005/8/layout/hierarchy2"/>
    <dgm:cxn modelId="{0910264A-4C73-4EE3-B218-4838D31B422C}" type="presParOf" srcId="{E3342491-87B3-4EF7-961A-090DEFBA1CFC}" destId="{E3CFB937-DA53-4EE6-806A-D4B7008D5A19}" srcOrd="0" destOrd="0" presId="urn:microsoft.com/office/officeart/2005/8/layout/hierarchy2"/>
    <dgm:cxn modelId="{5C263B7F-F965-42C6-AD4A-E968C729D4D7}" type="presParOf" srcId="{33CF304B-AC63-4D56-9F43-665A6D8A0482}" destId="{18A1FF2C-2AAC-4DB5-B811-1D34963D9204}" srcOrd="7" destOrd="0" presId="urn:microsoft.com/office/officeart/2005/8/layout/hierarchy2"/>
    <dgm:cxn modelId="{C7EFC740-D551-4908-9BDE-F1287AFADD23}" type="presParOf" srcId="{18A1FF2C-2AAC-4DB5-B811-1D34963D9204}" destId="{E7C19D09-E29C-462D-B3B0-10B18AD00976}" srcOrd="0" destOrd="0" presId="urn:microsoft.com/office/officeart/2005/8/layout/hierarchy2"/>
    <dgm:cxn modelId="{8352AC10-F970-469D-B955-7655547F545E}" type="presParOf" srcId="{18A1FF2C-2AAC-4DB5-B811-1D34963D9204}" destId="{3CB8B533-F63B-4559-A638-8DE930F8C005}" srcOrd="1" destOrd="0" presId="urn:microsoft.com/office/officeart/2005/8/layout/hierarchy2"/>
    <dgm:cxn modelId="{8B56FA9A-FA6A-4EC3-95DD-023FC6318D51}" type="presParOf" srcId="{0B1D9223-8B4B-4E57-85BF-762C6009F5C5}" destId="{E608D6FA-B9B1-489F-890C-19A884266C5C}" srcOrd="4" destOrd="0" presId="urn:microsoft.com/office/officeart/2005/8/layout/hierarchy2"/>
    <dgm:cxn modelId="{38CD816B-0FA5-4AD5-8508-C58A55B1FC3B}" type="presParOf" srcId="{E608D6FA-B9B1-489F-890C-19A884266C5C}" destId="{398DB105-E129-4D17-802A-05A91E01C305}" srcOrd="0" destOrd="0" presId="urn:microsoft.com/office/officeart/2005/8/layout/hierarchy2"/>
    <dgm:cxn modelId="{6A379C4B-79B8-465B-8569-16EE9B190D0A}" type="presParOf" srcId="{0B1D9223-8B4B-4E57-85BF-762C6009F5C5}" destId="{F3C9F7B5-0B71-49E4-9E39-52E57966AE77}" srcOrd="5" destOrd="0" presId="urn:microsoft.com/office/officeart/2005/8/layout/hierarchy2"/>
    <dgm:cxn modelId="{A9B4E45C-FA93-4FE2-B391-1D1C8F772B7E}" type="presParOf" srcId="{F3C9F7B5-0B71-49E4-9E39-52E57966AE77}" destId="{FB285474-27E9-4526-A869-6BF9B4E1EF11}" srcOrd="0" destOrd="0" presId="urn:microsoft.com/office/officeart/2005/8/layout/hierarchy2"/>
    <dgm:cxn modelId="{2EAED9A8-DBF2-4664-8507-6568046AD27B}" type="presParOf" srcId="{F3C9F7B5-0B71-49E4-9E39-52E57966AE77}" destId="{37AFE839-6301-44EA-909C-705B739927A3}" srcOrd="1" destOrd="0" presId="urn:microsoft.com/office/officeart/2005/8/layout/hierarchy2"/>
    <dgm:cxn modelId="{0F6FEF92-5452-4F83-B551-C551683DD128}" type="presParOf" srcId="{37AFE839-6301-44EA-909C-705B739927A3}" destId="{27B66250-A49F-48D0-9979-D068FABE0CFE}" srcOrd="0" destOrd="0" presId="urn:microsoft.com/office/officeart/2005/8/layout/hierarchy2"/>
    <dgm:cxn modelId="{F7A98EAD-9FA4-4060-9228-09B588BBA0E8}" type="presParOf" srcId="{27B66250-A49F-48D0-9979-D068FABE0CFE}" destId="{761630BB-89A9-4FC0-ACC3-54F099D839FC}" srcOrd="0" destOrd="0" presId="urn:microsoft.com/office/officeart/2005/8/layout/hierarchy2"/>
    <dgm:cxn modelId="{FCDE1746-1FFD-4754-B799-8AB0C6C0978C}" type="presParOf" srcId="{37AFE839-6301-44EA-909C-705B739927A3}" destId="{4D0D1FBE-42BE-4A0C-8FEF-BA8228F387DD}" srcOrd="1" destOrd="0" presId="urn:microsoft.com/office/officeart/2005/8/layout/hierarchy2"/>
    <dgm:cxn modelId="{88097DA1-7E6D-4D6D-AC2B-2D785F19D936}" type="presParOf" srcId="{4D0D1FBE-42BE-4A0C-8FEF-BA8228F387DD}" destId="{396D1BEF-2513-43E2-8F17-7D327495A0F7}" srcOrd="0" destOrd="0" presId="urn:microsoft.com/office/officeart/2005/8/layout/hierarchy2"/>
    <dgm:cxn modelId="{8C12BF69-F746-4E6E-97D5-4FA30260853C}" type="presParOf" srcId="{4D0D1FBE-42BE-4A0C-8FEF-BA8228F387DD}" destId="{DCD055F3-91B0-4CE8-9B1C-7A33D01E96D2}" srcOrd="1" destOrd="0" presId="urn:microsoft.com/office/officeart/2005/8/layout/hierarchy2"/>
    <dgm:cxn modelId="{0FB9A3BD-2E69-4007-BA0A-9CF1682BD1D5}" type="presParOf" srcId="{37AFE839-6301-44EA-909C-705B739927A3}" destId="{E62050F6-0942-4477-98FD-8DCEFBAF529E}" srcOrd="2" destOrd="0" presId="urn:microsoft.com/office/officeart/2005/8/layout/hierarchy2"/>
    <dgm:cxn modelId="{3D51C358-81B5-4992-80DF-0D9DB3A4E65B}" type="presParOf" srcId="{E62050F6-0942-4477-98FD-8DCEFBAF529E}" destId="{28724313-5F79-4384-9FCC-977B0F930483}" srcOrd="0" destOrd="0" presId="urn:microsoft.com/office/officeart/2005/8/layout/hierarchy2"/>
    <dgm:cxn modelId="{50552366-F860-4C57-9BF3-E2CBDE10F7ED}" type="presParOf" srcId="{37AFE839-6301-44EA-909C-705B739927A3}" destId="{1D5A43EA-72DF-4129-85D5-358A86FA60D9}" srcOrd="3" destOrd="0" presId="urn:microsoft.com/office/officeart/2005/8/layout/hierarchy2"/>
    <dgm:cxn modelId="{185D0D92-EEDE-48D9-9E4E-467F571B3FEE}" type="presParOf" srcId="{1D5A43EA-72DF-4129-85D5-358A86FA60D9}" destId="{BF8F04FE-1641-4014-8634-A412E5C9D0CD}" srcOrd="0" destOrd="0" presId="urn:microsoft.com/office/officeart/2005/8/layout/hierarchy2"/>
    <dgm:cxn modelId="{49434BC4-2921-4A1C-8647-CA07A974DC23}" type="presParOf" srcId="{1D5A43EA-72DF-4129-85D5-358A86FA60D9}" destId="{ED26675E-CE53-4C25-BC00-DC1832BAE76C}" srcOrd="1" destOrd="0" presId="urn:microsoft.com/office/officeart/2005/8/layout/hierarchy2"/>
    <dgm:cxn modelId="{344EC816-2FBB-423B-8952-03BE57C763E8}" type="presParOf" srcId="{ED26675E-CE53-4C25-BC00-DC1832BAE76C}" destId="{BD1D9B60-9135-4647-9FBB-3353AAD69454}" srcOrd="0" destOrd="0" presId="urn:microsoft.com/office/officeart/2005/8/layout/hierarchy2"/>
    <dgm:cxn modelId="{98474DF1-7A2C-4939-AF27-6BA0495FF95A}" type="presParOf" srcId="{BD1D9B60-9135-4647-9FBB-3353AAD69454}" destId="{FF613C22-137D-4B87-BD26-08B2522EFC1B}" srcOrd="0" destOrd="0" presId="urn:microsoft.com/office/officeart/2005/8/layout/hierarchy2"/>
    <dgm:cxn modelId="{F3F1C785-81E5-4C5D-A8A5-74D8E9AEE4F3}" type="presParOf" srcId="{ED26675E-CE53-4C25-BC00-DC1832BAE76C}" destId="{A6F4F2B6-CADD-4F89-8A3A-E4235DBC4DA8}" srcOrd="1" destOrd="0" presId="urn:microsoft.com/office/officeart/2005/8/layout/hierarchy2"/>
    <dgm:cxn modelId="{05BF3816-4066-440D-AF7B-0980EE212828}" type="presParOf" srcId="{A6F4F2B6-CADD-4F89-8A3A-E4235DBC4DA8}" destId="{F4D6A4BE-C429-4F93-AA04-CF01D9BDBA00}" srcOrd="0" destOrd="0" presId="urn:microsoft.com/office/officeart/2005/8/layout/hierarchy2"/>
    <dgm:cxn modelId="{B4106503-E8C7-478E-952F-1BCD900042A1}" type="presParOf" srcId="{A6F4F2B6-CADD-4F89-8A3A-E4235DBC4DA8}" destId="{4E10E2E6-5B96-40F6-BF6A-FF3533EB8793}" srcOrd="1" destOrd="0" presId="urn:microsoft.com/office/officeart/2005/8/layout/hierarchy2"/>
    <dgm:cxn modelId="{3BB353F3-9ED2-44BF-9FB7-8CBEAD590AFE}" type="presParOf" srcId="{37AFE839-6301-44EA-909C-705B739927A3}" destId="{2C2ACB30-B3CC-44EA-8D1C-2BD02A3B9886}" srcOrd="4" destOrd="0" presId="urn:microsoft.com/office/officeart/2005/8/layout/hierarchy2"/>
    <dgm:cxn modelId="{17B71D38-BFE3-413E-980B-EEB0A2A54DF4}" type="presParOf" srcId="{2C2ACB30-B3CC-44EA-8D1C-2BD02A3B9886}" destId="{8008F094-8B6E-4F59-BE4E-5E325CF7E855}" srcOrd="0" destOrd="0" presId="urn:microsoft.com/office/officeart/2005/8/layout/hierarchy2"/>
    <dgm:cxn modelId="{4908E34D-70AC-4FC3-B370-234CFB650B7D}" type="presParOf" srcId="{37AFE839-6301-44EA-909C-705B739927A3}" destId="{49C82407-1B0C-4074-9F04-FDB8E767853D}" srcOrd="5" destOrd="0" presId="urn:microsoft.com/office/officeart/2005/8/layout/hierarchy2"/>
    <dgm:cxn modelId="{B2BFA964-0635-4965-A1B9-6B04CC5F6029}" type="presParOf" srcId="{49C82407-1B0C-4074-9F04-FDB8E767853D}" destId="{FE0F2443-9F2F-4870-8DDC-F3F4F7E9F8A6}" srcOrd="0" destOrd="0" presId="urn:microsoft.com/office/officeart/2005/8/layout/hierarchy2"/>
    <dgm:cxn modelId="{04021BAA-5987-4194-A4D9-8E2E7B163697}" type="presParOf" srcId="{49C82407-1B0C-4074-9F04-FDB8E767853D}" destId="{31FE5AB4-0989-4A8C-ACDE-BE11ACD568BD}" srcOrd="1" destOrd="0" presId="urn:microsoft.com/office/officeart/2005/8/layout/hierarchy2"/>
    <dgm:cxn modelId="{B0020F82-D9CD-4D4C-9B2C-EF2C2C67D38B}" type="presParOf" srcId="{31FE5AB4-0989-4A8C-ACDE-BE11ACD568BD}" destId="{C53435BF-C3FB-465C-8367-AEE39A059F2E}" srcOrd="0" destOrd="0" presId="urn:microsoft.com/office/officeart/2005/8/layout/hierarchy2"/>
    <dgm:cxn modelId="{272965A2-C187-4968-AB59-946F1CF66A59}" type="presParOf" srcId="{C53435BF-C3FB-465C-8367-AEE39A059F2E}" destId="{B47C3FF0-63DE-4E3E-990C-B8F7C18EF8E6}" srcOrd="0" destOrd="0" presId="urn:microsoft.com/office/officeart/2005/8/layout/hierarchy2"/>
    <dgm:cxn modelId="{DFA460FF-801A-4905-8261-0972B0DCDC40}" type="presParOf" srcId="{31FE5AB4-0989-4A8C-ACDE-BE11ACD568BD}" destId="{CCD6B6C6-C762-4D18-BF0A-6B98C1CBA783}" srcOrd="1" destOrd="0" presId="urn:microsoft.com/office/officeart/2005/8/layout/hierarchy2"/>
    <dgm:cxn modelId="{D55A4E63-E59E-4C23-897C-3FDBA4F09FF0}" type="presParOf" srcId="{CCD6B6C6-C762-4D18-BF0A-6B98C1CBA783}" destId="{982D89F4-DFDD-4BE8-B6F8-4EC54E7B4087}" srcOrd="0" destOrd="0" presId="urn:microsoft.com/office/officeart/2005/8/layout/hierarchy2"/>
    <dgm:cxn modelId="{9B066FAE-C04C-4883-8FAB-A344D02B67BF}" type="presParOf" srcId="{CCD6B6C6-C762-4D18-BF0A-6B98C1CBA783}" destId="{321BD9E8-FC3F-411B-AFCA-FA0BD3B3F77D}" srcOrd="1" destOrd="0" presId="urn:microsoft.com/office/officeart/2005/8/layout/hierarchy2"/>
    <dgm:cxn modelId="{B153482D-94EF-4B35-B289-E92E25B14091}" type="presParOf" srcId="{31FE5AB4-0989-4A8C-ACDE-BE11ACD568BD}" destId="{1A90B742-8F9A-4AAA-A59F-704AE1223936}" srcOrd="2" destOrd="0" presId="urn:microsoft.com/office/officeart/2005/8/layout/hierarchy2"/>
    <dgm:cxn modelId="{7A0D6359-FD9F-4A4C-8469-C8AA378ACD49}" type="presParOf" srcId="{1A90B742-8F9A-4AAA-A59F-704AE1223936}" destId="{9DB5A2B0-6241-42FB-9BBC-673E370A2FF6}" srcOrd="0" destOrd="0" presId="urn:microsoft.com/office/officeart/2005/8/layout/hierarchy2"/>
    <dgm:cxn modelId="{2997DDCA-3049-4EEF-AFD2-CD1A89F275E6}" type="presParOf" srcId="{31FE5AB4-0989-4A8C-ACDE-BE11ACD568BD}" destId="{8B1BDE02-C7F3-445C-93D8-7004554C549B}" srcOrd="3" destOrd="0" presId="urn:microsoft.com/office/officeart/2005/8/layout/hierarchy2"/>
    <dgm:cxn modelId="{E8BC7F41-7792-450C-86D3-7C2E6EF4E0DB}" type="presParOf" srcId="{8B1BDE02-C7F3-445C-93D8-7004554C549B}" destId="{5252EA87-AF3B-44A4-BA5C-A516235914D1}" srcOrd="0" destOrd="0" presId="urn:microsoft.com/office/officeart/2005/8/layout/hierarchy2"/>
    <dgm:cxn modelId="{BCBF71D6-CD10-4DAB-8E25-2CCA99458417}" type="presParOf" srcId="{8B1BDE02-C7F3-445C-93D8-7004554C549B}" destId="{2B780741-CC06-4CA3-A6CB-E492A25240B6}" srcOrd="1" destOrd="0" presId="urn:microsoft.com/office/officeart/2005/8/layout/hierarchy2"/>
    <dgm:cxn modelId="{20047606-EC8F-495F-ABD0-93D0D5E30316}" type="presParOf" srcId="{31FE5AB4-0989-4A8C-ACDE-BE11ACD568BD}" destId="{33C4D4C1-82ED-49DB-B080-8E80A7371763}" srcOrd="4" destOrd="0" presId="urn:microsoft.com/office/officeart/2005/8/layout/hierarchy2"/>
    <dgm:cxn modelId="{31AA2489-B618-4B3C-93F8-4C704C2E553E}" type="presParOf" srcId="{33C4D4C1-82ED-49DB-B080-8E80A7371763}" destId="{C9283871-3AA0-45C1-8B80-ACE784B4C582}" srcOrd="0" destOrd="0" presId="urn:microsoft.com/office/officeart/2005/8/layout/hierarchy2"/>
    <dgm:cxn modelId="{5C23D87B-0DFF-4255-AC06-14D83EE226D2}" type="presParOf" srcId="{31FE5AB4-0989-4A8C-ACDE-BE11ACD568BD}" destId="{5E9FDCB4-5E07-45CB-82EF-660BCAD0B399}" srcOrd="5" destOrd="0" presId="urn:microsoft.com/office/officeart/2005/8/layout/hierarchy2"/>
    <dgm:cxn modelId="{8D693C00-54F5-4BA0-B835-077271731184}" type="presParOf" srcId="{5E9FDCB4-5E07-45CB-82EF-660BCAD0B399}" destId="{6E2034CE-82E6-4B59-B4E3-316D6276AB81}" srcOrd="0" destOrd="0" presId="urn:microsoft.com/office/officeart/2005/8/layout/hierarchy2"/>
    <dgm:cxn modelId="{4A4D5824-9410-49CC-B67F-F659BF22383D}" type="presParOf" srcId="{5E9FDCB4-5E07-45CB-82EF-660BCAD0B399}" destId="{AD169165-F0D5-45FD-BC24-E584617CDCA4}" srcOrd="1" destOrd="0" presId="urn:microsoft.com/office/officeart/2005/8/layout/hierarchy2"/>
    <dgm:cxn modelId="{1034B028-41A0-46FB-9B32-77EC8608F0A4}" type="presParOf" srcId="{31FE5AB4-0989-4A8C-ACDE-BE11ACD568BD}" destId="{4F6BECD3-B28A-48DF-B975-73144CDB4275}" srcOrd="6" destOrd="0" presId="urn:microsoft.com/office/officeart/2005/8/layout/hierarchy2"/>
    <dgm:cxn modelId="{0C93642A-F674-4EEE-98A0-AF0868697C38}" type="presParOf" srcId="{4F6BECD3-B28A-48DF-B975-73144CDB4275}" destId="{A03D1844-20F1-4F3D-B6C9-2912429E7670}" srcOrd="0" destOrd="0" presId="urn:microsoft.com/office/officeart/2005/8/layout/hierarchy2"/>
    <dgm:cxn modelId="{216768CE-DA10-44B0-B011-1BCEC4F27F23}" type="presParOf" srcId="{31FE5AB4-0989-4A8C-ACDE-BE11ACD568BD}" destId="{3D311A6F-9A08-4ADF-B618-B5952CB06C91}" srcOrd="7" destOrd="0" presId="urn:microsoft.com/office/officeart/2005/8/layout/hierarchy2"/>
    <dgm:cxn modelId="{56DDF0E6-0AB1-48C7-9DB4-5736C68BEE10}" type="presParOf" srcId="{3D311A6F-9A08-4ADF-B618-B5952CB06C91}" destId="{3C678DBA-BB87-4037-B045-A3935086C46A}" srcOrd="0" destOrd="0" presId="urn:microsoft.com/office/officeart/2005/8/layout/hierarchy2"/>
    <dgm:cxn modelId="{27D130A6-F9A7-42C9-AC10-DD6269745379}" type="presParOf" srcId="{3D311A6F-9A08-4ADF-B618-B5952CB06C91}" destId="{8DA81EFC-D84F-4992-953B-65D659499DA3}" srcOrd="1" destOrd="0" presId="urn:microsoft.com/office/officeart/2005/8/layout/hierarchy2"/>
    <dgm:cxn modelId="{FEE177C8-4DA1-4F2B-9088-13D9A97EAEA4}" type="presParOf" srcId="{19759DCC-2209-4B50-9397-9A10E9ED5EA9}" destId="{19A26B29-C7A3-46AE-BEBF-53C8DEC5212D}" srcOrd="2" destOrd="0" presId="urn:microsoft.com/office/officeart/2005/8/layout/hierarchy2"/>
    <dgm:cxn modelId="{ACB6D211-954C-416E-98F1-7600BEFC51D7}" type="presParOf" srcId="{19A26B29-C7A3-46AE-BEBF-53C8DEC5212D}" destId="{8DB7FBC9-2CB8-4B46-8282-A74AC6E04C99}" srcOrd="0" destOrd="0" presId="urn:microsoft.com/office/officeart/2005/8/layout/hierarchy2"/>
    <dgm:cxn modelId="{C21296AB-95F9-4FAA-81B6-2AC4DFD59B72}" type="presParOf" srcId="{19759DCC-2209-4B50-9397-9A10E9ED5EA9}" destId="{EEE7841A-703B-43FA-97BE-C95E085CB580}" srcOrd="3" destOrd="0" presId="urn:microsoft.com/office/officeart/2005/8/layout/hierarchy2"/>
    <dgm:cxn modelId="{16386E00-2566-43A2-B27A-AE6BA2B91BEF}" type="presParOf" srcId="{EEE7841A-703B-43FA-97BE-C95E085CB580}" destId="{98F77A74-C439-4BA0-AA8A-05DF95D5C0A0}" srcOrd="0" destOrd="0" presId="urn:microsoft.com/office/officeart/2005/8/layout/hierarchy2"/>
    <dgm:cxn modelId="{E0F3E873-F830-4956-B247-1647E7CF66C9}" type="presParOf" srcId="{EEE7841A-703B-43FA-97BE-C95E085CB580}" destId="{83E9B31B-B16D-459B-B781-037F91B8549D}" srcOrd="1" destOrd="0" presId="urn:microsoft.com/office/officeart/2005/8/layout/hierarchy2"/>
    <dgm:cxn modelId="{44782CE2-3D10-4882-A977-B597EBF6B713}" type="presParOf" srcId="{83E9B31B-B16D-459B-B781-037F91B8549D}" destId="{6BE5E898-5E7A-4911-BFBE-7293DF9F5F72}" srcOrd="0" destOrd="0" presId="urn:microsoft.com/office/officeart/2005/8/layout/hierarchy2"/>
    <dgm:cxn modelId="{1873ACB5-AA6B-4197-AD32-029BC460A43F}" type="presParOf" srcId="{6BE5E898-5E7A-4911-BFBE-7293DF9F5F72}" destId="{048206AF-56CE-4B4D-A846-696276562DD6}" srcOrd="0" destOrd="0" presId="urn:microsoft.com/office/officeart/2005/8/layout/hierarchy2"/>
    <dgm:cxn modelId="{3388BAA9-96A6-4197-8D8D-F749672E4884}" type="presParOf" srcId="{83E9B31B-B16D-459B-B781-037F91B8549D}" destId="{D9211574-2100-48B2-9AD5-38A53663F003}" srcOrd="1" destOrd="0" presId="urn:microsoft.com/office/officeart/2005/8/layout/hierarchy2"/>
    <dgm:cxn modelId="{DBC9F42C-AD9C-41EB-8F2B-38726400606C}" type="presParOf" srcId="{D9211574-2100-48B2-9AD5-38A53663F003}" destId="{0CD3404A-DC27-487C-B5CF-33105C012631}" srcOrd="0" destOrd="0" presId="urn:microsoft.com/office/officeart/2005/8/layout/hierarchy2"/>
    <dgm:cxn modelId="{CFE34DEE-17D6-4E14-BC82-42A3C26D6029}" type="presParOf" srcId="{D9211574-2100-48B2-9AD5-38A53663F003}" destId="{B6828E22-11D9-49E2-A509-E8A33AE62004}" srcOrd="1" destOrd="0" presId="urn:microsoft.com/office/officeart/2005/8/layout/hierarchy2"/>
    <dgm:cxn modelId="{92003CFA-EE29-4A2A-A58F-41C3AB1B171B}" type="presParOf" srcId="{83E9B31B-B16D-459B-B781-037F91B8549D}" destId="{718B4CD4-0051-4046-81BF-4D20E667A2AC}" srcOrd="2" destOrd="0" presId="urn:microsoft.com/office/officeart/2005/8/layout/hierarchy2"/>
    <dgm:cxn modelId="{476C9A93-E52B-4F6B-AEC8-2A0A73A2CFFF}" type="presParOf" srcId="{718B4CD4-0051-4046-81BF-4D20E667A2AC}" destId="{9A9E1E39-4E9C-4E8B-9742-E7AA8ED2B3FD}" srcOrd="0" destOrd="0" presId="urn:microsoft.com/office/officeart/2005/8/layout/hierarchy2"/>
    <dgm:cxn modelId="{F6EBBDA1-0321-4ABF-A98B-890C2CDB6327}" type="presParOf" srcId="{83E9B31B-B16D-459B-B781-037F91B8549D}" destId="{83D1EBBE-79A1-42FC-B6AD-13BD6D678F96}" srcOrd="3" destOrd="0" presId="urn:microsoft.com/office/officeart/2005/8/layout/hierarchy2"/>
    <dgm:cxn modelId="{8C8C733E-9214-4348-A974-06F4823E938D}" type="presParOf" srcId="{83D1EBBE-79A1-42FC-B6AD-13BD6D678F96}" destId="{2F5479D7-5D25-42F5-9094-55B51D9C2FF0}" srcOrd="0" destOrd="0" presId="urn:microsoft.com/office/officeart/2005/8/layout/hierarchy2"/>
    <dgm:cxn modelId="{EE4500D2-8EC6-4976-8107-6AB920209A4E}" type="presParOf" srcId="{83D1EBBE-79A1-42FC-B6AD-13BD6D678F96}" destId="{0A9C3DFA-4A04-49D6-A5C9-B82B27B5A21E}" srcOrd="1" destOrd="0" presId="urn:microsoft.com/office/officeart/2005/8/layout/hierarchy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920AE8-BD9A-4F98-9DEB-19D90F8F6AAC}">
      <dsp:nvSpPr>
        <dsp:cNvPr id="0" name=""/>
        <dsp:cNvSpPr/>
      </dsp:nvSpPr>
      <dsp:spPr>
        <a:xfrm>
          <a:off x="723201" y="3451998"/>
          <a:ext cx="1263550" cy="445708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머신러닝</a:t>
          </a:r>
          <a:endParaRPr lang="ko-KR" altLang="en-US" sz="20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36255" y="3465052"/>
        <a:ext cx="1237442" cy="419600"/>
      </dsp:txXfrm>
    </dsp:sp>
    <dsp:sp modelId="{A47F0D53-691C-46FD-B3D4-DDD56B54DD1C}">
      <dsp:nvSpPr>
        <dsp:cNvPr id="0" name=""/>
        <dsp:cNvSpPr/>
      </dsp:nvSpPr>
      <dsp:spPr>
        <a:xfrm rot="17002869">
          <a:off x="1515043" y="3072137"/>
          <a:ext cx="1227494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1227494" y="563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2098103" y="3047080"/>
        <a:ext cx="61374" cy="61374"/>
      </dsp:txXfrm>
    </dsp:sp>
    <dsp:sp modelId="{A719138D-D5C7-4423-B1DD-C5602FE800E0}">
      <dsp:nvSpPr>
        <dsp:cNvPr id="0" name=""/>
        <dsp:cNvSpPr/>
      </dsp:nvSpPr>
      <dsp:spPr>
        <a:xfrm>
          <a:off x="2270828" y="2277213"/>
          <a:ext cx="1417754" cy="406939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지도학습</a:t>
          </a:r>
        </a:p>
      </dsp:txBody>
      <dsp:txXfrm>
        <a:off x="2282747" y="2289132"/>
        <a:ext cx="1393916" cy="383101"/>
      </dsp:txXfrm>
    </dsp:sp>
    <dsp:sp modelId="{C6CF6E58-B71D-4B3F-8674-8665D466A429}">
      <dsp:nvSpPr>
        <dsp:cNvPr id="0" name=""/>
        <dsp:cNvSpPr/>
      </dsp:nvSpPr>
      <dsp:spPr>
        <a:xfrm rot="16774348">
          <a:off x="2976486" y="1632810"/>
          <a:ext cx="1708270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1708270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787914" y="1595734"/>
        <a:ext cx="85413" cy="85413"/>
      </dsp:txXfrm>
    </dsp:sp>
    <dsp:sp modelId="{39EBDDA6-1F64-471F-A56F-74BBA9DC383B}">
      <dsp:nvSpPr>
        <dsp:cNvPr id="0" name=""/>
        <dsp:cNvSpPr/>
      </dsp:nvSpPr>
      <dsp:spPr>
        <a:xfrm>
          <a:off x="3972659" y="588212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분류</a:t>
          </a:r>
        </a:p>
      </dsp:txBody>
      <dsp:txXfrm>
        <a:off x="3984842" y="600395"/>
        <a:ext cx="1192240" cy="391607"/>
      </dsp:txXfrm>
    </dsp:sp>
    <dsp:sp modelId="{9876BC8D-A7AF-46AE-80FC-AB4B54F01143}">
      <dsp:nvSpPr>
        <dsp:cNvPr id="0" name=""/>
        <dsp:cNvSpPr/>
      </dsp:nvSpPr>
      <dsp:spPr>
        <a:xfrm rot="17692822">
          <a:off x="4993701" y="484298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4424" y="473048"/>
        <a:ext cx="33760" cy="33760"/>
      </dsp:txXfrm>
    </dsp:sp>
    <dsp:sp modelId="{DC5C7FD3-9ED0-4E33-B9CB-ACE81F3D9FE2}">
      <dsp:nvSpPr>
        <dsp:cNvPr id="0" name=""/>
        <dsp:cNvSpPr/>
      </dsp:nvSpPr>
      <dsp:spPr>
        <a:xfrm>
          <a:off x="5473342" y="6111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KNN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16511"/>
        <a:ext cx="1366551" cy="334295"/>
      </dsp:txXfrm>
    </dsp:sp>
    <dsp:sp modelId="{F3372B33-0461-4300-BA1A-414B2A3B9EA0}">
      <dsp:nvSpPr>
        <dsp:cNvPr id="0" name=""/>
        <dsp:cNvSpPr/>
      </dsp:nvSpPr>
      <dsp:spPr>
        <a:xfrm rot="19457599">
          <a:off x="5156384" y="688478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2558" y="685362"/>
        <a:ext cx="17492" cy="17492"/>
      </dsp:txXfrm>
    </dsp:sp>
    <dsp:sp modelId="{88585044-F5B9-4FB1-A257-75D2975DE40B}">
      <dsp:nvSpPr>
        <dsp:cNvPr id="0" name=""/>
        <dsp:cNvSpPr/>
      </dsp:nvSpPr>
      <dsp:spPr>
        <a:xfrm>
          <a:off x="5473342" y="414471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결정트리</a:t>
          </a:r>
          <a:endParaRPr lang="ko-KR" altLang="en-US" sz="20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424871"/>
        <a:ext cx="1366551" cy="334295"/>
      </dsp:txXfrm>
    </dsp:sp>
    <dsp:sp modelId="{53C98E16-0162-4AF4-8768-F043573DE3E3}">
      <dsp:nvSpPr>
        <dsp:cNvPr id="0" name=""/>
        <dsp:cNvSpPr/>
      </dsp:nvSpPr>
      <dsp:spPr>
        <a:xfrm rot="2142401">
          <a:off x="5156384" y="892658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2558" y="889542"/>
        <a:ext cx="17492" cy="17492"/>
      </dsp:txXfrm>
    </dsp:sp>
    <dsp:sp modelId="{1ECB4ABD-480B-45A8-A2EC-3ED4C540A4F6}">
      <dsp:nvSpPr>
        <dsp:cNvPr id="0" name=""/>
        <dsp:cNvSpPr/>
      </dsp:nvSpPr>
      <dsp:spPr>
        <a:xfrm>
          <a:off x="5473342" y="822830"/>
          <a:ext cx="1384204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로지스틱 회귀</a:t>
          </a:r>
        </a:p>
      </dsp:txBody>
      <dsp:txXfrm>
        <a:off x="5483742" y="833230"/>
        <a:ext cx="1363404" cy="334295"/>
      </dsp:txXfrm>
    </dsp:sp>
    <dsp:sp modelId="{DE2134F3-7697-47A6-B610-7964E2DE8029}">
      <dsp:nvSpPr>
        <dsp:cNvPr id="0" name=""/>
        <dsp:cNvSpPr/>
      </dsp:nvSpPr>
      <dsp:spPr>
        <a:xfrm rot="3907178">
          <a:off x="4993701" y="1096838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4424" y="1085588"/>
        <a:ext cx="33760" cy="33760"/>
      </dsp:txXfrm>
    </dsp:sp>
    <dsp:sp modelId="{1F97C85B-6FAD-443E-8353-261F6E870AA0}">
      <dsp:nvSpPr>
        <dsp:cNvPr id="0" name=""/>
        <dsp:cNvSpPr/>
      </dsp:nvSpPr>
      <dsp:spPr>
        <a:xfrm>
          <a:off x="5473342" y="1231190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SVC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1241590"/>
        <a:ext cx="1366551" cy="334295"/>
      </dsp:txXfrm>
    </dsp:sp>
    <dsp:sp modelId="{AC693DCE-2271-44A7-8060-D38120725243}">
      <dsp:nvSpPr>
        <dsp:cNvPr id="0" name=""/>
        <dsp:cNvSpPr/>
      </dsp:nvSpPr>
      <dsp:spPr>
        <a:xfrm rot="20988802">
          <a:off x="3686308" y="2449530"/>
          <a:ext cx="28862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28862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823405" y="2447945"/>
        <a:ext cx="14431" cy="14431"/>
      </dsp:txXfrm>
    </dsp:sp>
    <dsp:sp modelId="{3067213F-97E3-4A7D-AE2C-BFE76370D009}">
      <dsp:nvSpPr>
        <dsp:cNvPr id="0" name=""/>
        <dsp:cNvSpPr/>
      </dsp:nvSpPr>
      <dsp:spPr>
        <a:xfrm>
          <a:off x="3972659" y="2221651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회귀</a:t>
          </a:r>
        </a:p>
      </dsp:txBody>
      <dsp:txXfrm>
        <a:off x="3984842" y="2233834"/>
        <a:ext cx="1192240" cy="391607"/>
      </dsp:txXfrm>
    </dsp:sp>
    <dsp:sp modelId="{1A393304-BE22-495A-BF20-6766B284F687}">
      <dsp:nvSpPr>
        <dsp:cNvPr id="0" name=""/>
        <dsp:cNvSpPr/>
      </dsp:nvSpPr>
      <dsp:spPr>
        <a:xfrm rot="17692822">
          <a:off x="4993701" y="2117737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4424" y="2106488"/>
        <a:ext cx="33760" cy="33760"/>
      </dsp:txXfrm>
    </dsp:sp>
    <dsp:sp modelId="{65804DC4-71AE-4EFE-98F3-2E6D2E589AFD}">
      <dsp:nvSpPr>
        <dsp:cNvPr id="0" name=""/>
        <dsp:cNvSpPr/>
      </dsp:nvSpPr>
      <dsp:spPr>
        <a:xfrm>
          <a:off x="5473342" y="1639550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선형회귀</a:t>
          </a:r>
        </a:p>
      </dsp:txBody>
      <dsp:txXfrm>
        <a:off x="5483742" y="1649950"/>
        <a:ext cx="1366551" cy="334295"/>
      </dsp:txXfrm>
    </dsp:sp>
    <dsp:sp modelId="{123758C3-88EC-46B3-BFD3-364FBFDAF030}">
      <dsp:nvSpPr>
        <dsp:cNvPr id="0" name=""/>
        <dsp:cNvSpPr/>
      </dsp:nvSpPr>
      <dsp:spPr>
        <a:xfrm rot="19457599">
          <a:off x="5156384" y="2321917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2558" y="2318802"/>
        <a:ext cx="17492" cy="17492"/>
      </dsp:txXfrm>
    </dsp:sp>
    <dsp:sp modelId="{CE9E1524-53CC-492E-A508-B262B419EB2F}">
      <dsp:nvSpPr>
        <dsp:cNvPr id="0" name=""/>
        <dsp:cNvSpPr/>
      </dsp:nvSpPr>
      <dsp:spPr>
        <a:xfrm>
          <a:off x="5473342" y="2047910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릿지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2058310"/>
        <a:ext cx="1366551" cy="334295"/>
      </dsp:txXfrm>
    </dsp:sp>
    <dsp:sp modelId="{70678EC9-F1A3-4E83-A52F-592E9F59B9DC}">
      <dsp:nvSpPr>
        <dsp:cNvPr id="0" name=""/>
        <dsp:cNvSpPr/>
      </dsp:nvSpPr>
      <dsp:spPr>
        <a:xfrm rot="2142401">
          <a:off x="5156384" y="2526097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2558" y="2522982"/>
        <a:ext cx="17492" cy="17492"/>
      </dsp:txXfrm>
    </dsp:sp>
    <dsp:sp modelId="{90AB29A8-D4B6-45CB-A8B4-0E1569D1F957}">
      <dsp:nvSpPr>
        <dsp:cNvPr id="0" name=""/>
        <dsp:cNvSpPr/>
      </dsp:nvSpPr>
      <dsp:spPr>
        <a:xfrm>
          <a:off x="5473342" y="2456270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라쏘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2466670"/>
        <a:ext cx="1366551" cy="334295"/>
      </dsp:txXfrm>
    </dsp:sp>
    <dsp:sp modelId="{E3342491-87B3-4EF7-961A-090DEFBA1CFC}">
      <dsp:nvSpPr>
        <dsp:cNvPr id="0" name=""/>
        <dsp:cNvSpPr/>
      </dsp:nvSpPr>
      <dsp:spPr>
        <a:xfrm rot="3907178">
          <a:off x="4993701" y="2730277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4424" y="2719027"/>
        <a:ext cx="33760" cy="33760"/>
      </dsp:txXfrm>
    </dsp:sp>
    <dsp:sp modelId="{E7C19D09-E29C-462D-B3B0-10B18AD00976}">
      <dsp:nvSpPr>
        <dsp:cNvPr id="0" name=""/>
        <dsp:cNvSpPr/>
      </dsp:nvSpPr>
      <dsp:spPr>
        <a:xfrm>
          <a:off x="5473342" y="2864630"/>
          <a:ext cx="1381264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SVR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2875030"/>
        <a:ext cx="1360464" cy="334295"/>
      </dsp:txXfrm>
    </dsp:sp>
    <dsp:sp modelId="{E608D6FA-B9B1-489F-890C-19A884266C5C}">
      <dsp:nvSpPr>
        <dsp:cNvPr id="0" name=""/>
        <dsp:cNvSpPr/>
      </dsp:nvSpPr>
      <dsp:spPr>
        <a:xfrm rot="4825652">
          <a:off x="2976486" y="3317294"/>
          <a:ext cx="1708270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1708270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787914" y="3280218"/>
        <a:ext cx="85413" cy="85413"/>
      </dsp:txXfrm>
    </dsp:sp>
    <dsp:sp modelId="{FB285474-27E9-4526-A869-6BF9B4E1EF11}">
      <dsp:nvSpPr>
        <dsp:cNvPr id="0" name=""/>
        <dsp:cNvSpPr/>
      </dsp:nvSpPr>
      <dsp:spPr>
        <a:xfrm>
          <a:off x="3972659" y="3957180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앙상블</a:t>
          </a:r>
        </a:p>
      </dsp:txBody>
      <dsp:txXfrm>
        <a:off x="3984842" y="3969363"/>
        <a:ext cx="1192240" cy="391607"/>
      </dsp:txXfrm>
    </dsp:sp>
    <dsp:sp modelId="{27B66250-A49F-48D0-9979-D068FABE0CFE}">
      <dsp:nvSpPr>
        <dsp:cNvPr id="0" name=""/>
        <dsp:cNvSpPr/>
      </dsp:nvSpPr>
      <dsp:spPr>
        <a:xfrm rot="17500715">
          <a:off x="4946793" y="3802222"/>
          <a:ext cx="769022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769022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2079" y="3788627"/>
        <a:ext cx="38451" cy="38451"/>
      </dsp:txXfrm>
    </dsp:sp>
    <dsp:sp modelId="{396D1BEF-2513-43E2-8F17-7D327495A0F7}">
      <dsp:nvSpPr>
        <dsp:cNvPr id="0" name=""/>
        <dsp:cNvSpPr/>
      </dsp:nvSpPr>
      <dsp:spPr>
        <a:xfrm>
          <a:off x="5473342" y="3272989"/>
          <a:ext cx="1387351" cy="3550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보팅</a:t>
          </a:r>
          <a:r>
            <a:rPr lang="en-US" altLang="ko-KR" sz="16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(Voting)</a:t>
          </a:r>
          <a:endParaRPr lang="ko-KR" altLang="en-US" sz="16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3283389"/>
        <a:ext cx="1366551" cy="334295"/>
      </dsp:txXfrm>
    </dsp:sp>
    <dsp:sp modelId="{E62050F6-0942-4477-98FD-8DCEFBAF529E}">
      <dsp:nvSpPr>
        <dsp:cNvPr id="0" name=""/>
        <dsp:cNvSpPr/>
      </dsp:nvSpPr>
      <dsp:spPr>
        <a:xfrm rot="19622269">
          <a:off x="5161313" y="4065053"/>
          <a:ext cx="347312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7312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6286" y="4062000"/>
        <a:ext cx="17365" cy="17365"/>
      </dsp:txXfrm>
    </dsp:sp>
    <dsp:sp modelId="{BF8F04FE-1641-4014-8634-A412E5C9D0CD}">
      <dsp:nvSpPr>
        <dsp:cNvPr id="0" name=""/>
        <dsp:cNvSpPr/>
      </dsp:nvSpPr>
      <dsp:spPr>
        <a:xfrm>
          <a:off x="5480672" y="3798652"/>
          <a:ext cx="1387351" cy="3550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ts val="1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베깅</a:t>
          </a: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(Bagging)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91072" y="3809052"/>
        <a:ext cx="1366551" cy="334295"/>
      </dsp:txXfrm>
    </dsp:sp>
    <dsp:sp modelId="{BD1D9B60-9135-4647-9FBB-3353AAD69454}">
      <dsp:nvSpPr>
        <dsp:cNvPr id="0" name=""/>
        <dsp:cNvSpPr/>
      </dsp:nvSpPr>
      <dsp:spPr>
        <a:xfrm rot="20221790">
          <a:off x="6856106" y="3911918"/>
          <a:ext cx="300580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00580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98882" y="3910034"/>
        <a:ext cx="15029" cy="15029"/>
      </dsp:txXfrm>
    </dsp:sp>
    <dsp:sp modelId="{F4D6A4BE-C429-4F93-AA04-CF01D9BDBA00}">
      <dsp:nvSpPr>
        <dsp:cNvPr id="0" name=""/>
        <dsp:cNvSpPr/>
      </dsp:nvSpPr>
      <dsp:spPr>
        <a:xfrm>
          <a:off x="7144770" y="3681349"/>
          <a:ext cx="1288421" cy="355095"/>
        </a:xfrm>
        <a:prstGeom prst="roundRect">
          <a:avLst>
            <a:gd name="adj" fmla="val 10000"/>
          </a:avLst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ts val="1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랜덤포레스트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3691749"/>
        <a:ext cx="1267621" cy="334295"/>
      </dsp:txXfrm>
    </dsp:sp>
    <dsp:sp modelId="{2C2ACB30-B3CC-44EA-8D1C-2BD02A3B9886}">
      <dsp:nvSpPr>
        <dsp:cNvPr id="0" name=""/>
        <dsp:cNvSpPr/>
      </dsp:nvSpPr>
      <dsp:spPr>
        <a:xfrm rot="4099285">
          <a:off x="4946793" y="4516851"/>
          <a:ext cx="769022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769022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5312079" y="4503256"/>
        <a:ext cx="38451" cy="38451"/>
      </dsp:txXfrm>
    </dsp:sp>
    <dsp:sp modelId="{FE0F2443-9F2F-4870-8DDC-F3F4F7E9F8A6}">
      <dsp:nvSpPr>
        <dsp:cNvPr id="0" name=""/>
        <dsp:cNvSpPr/>
      </dsp:nvSpPr>
      <dsp:spPr>
        <a:xfrm>
          <a:off x="5473342" y="4702249"/>
          <a:ext cx="1387351" cy="3550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108000" rIns="7620" bIns="7620" numCol="1" spcCol="1270" anchor="t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부스팅</a:t>
          </a:r>
          <a:r>
            <a:rPr lang="en-US" altLang="ko-KR" sz="12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(Boosting)</a:t>
          </a:r>
          <a:endParaRPr lang="ko-KR" altLang="en-US" sz="12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4712649"/>
        <a:ext cx="1366551" cy="334295"/>
      </dsp:txXfrm>
    </dsp:sp>
    <dsp:sp modelId="{C53435BF-C3FB-465C-8367-AEE39A059F2E}">
      <dsp:nvSpPr>
        <dsp:cNvPr id="0" name=""/>
        <dsp:cNvSpPr/>
      </dsp:nvSpPr>
      <dsp:spPr>
        <a:xfrm rot="17692822">
          <a:off x="6665128" y="4567896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85851" y="4556647"/>
        <a:ext cx="33760" cy="33760"/>
      </dsp:txXfrm>
    </dsp:sp>
    <dsp:sp modelId="{982D89F4-DFDD-4BE8-B6F8-4EC54E7B4087}">
      <dsp:nvSpPr>
        <dsp:cNvPr id="0" name=""/>
        <dsp:cNvSpPr/>
      </dsp:nvSpPr>
      <dsp:spPr>
        <a:xfrm>
          <a:off x="7144770" y="4089709"/>
          <a:ext cx="1271483" cy="355095"/>
        </a:xfrm>
        <a:prstGeom prst="roundRect">
          <a:avLst>
            <a:gd name="adj" fmla="val 10000"/>
          </a:avLst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Ada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4100109"/>
        <a:ext cx="1250683" cy="334295"/>
      </dsp:txXfrm>
    </dsp:sp>
    <dsp:sp modelId="{1A90B742-8F9A-4AAA-A59F-704AE1223936}">
      <dsp:nvSpPr>
        <dsp:cNvPr id="0" name=""/>
        <dsp:cNvSpPr/>
      </dsp:nvSpPr>
      <dsp:spPr>
        <a:xfrm rot="19457599">
          <a:off x="6827811" y="4772076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93986" y="4768961"/>
        <a:ext cx="17492" cy="17492"/>
      </dsp:txXfrm>
    </dsp:sp>
    <dsp:sp modelId="{5252EA87-AF3B-44A4-BA5C-A516235914D1}">
      <dsp:nvSpPr>
        <dsp:cNvPr id="0" name=""/>
        <dsp:cNvSpPr/>
      </dsp:nvSpPr>
      <dsp:spPr>
        <a:xfrm>
          <a:off x="7144770" y="4498069"/>
          <a:ext cx="1271483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GBM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4508469"/>
        <a:ext cx="1250683" cy="334295"/>
      </dsp:txXfrm>
    </dsp:sp>
    <dsp:sp modelId="{33C4D4C1-82ED-49DB-B080-8E80A7371763}">
      <dsp:nvSpPr>
        <dsp:cNvPr id="0" name=""/>
        <dsp:cNvSpPr/>
      </dsp:nvSpPr>
      <dsp:spPr>
        <a:xfrm rot="2142401">
          <a:off x="6827811" y="4976256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93986" y="4973141"/>
        <a:ext cx="17492" cy="17492"/>
      </dsp:txXfrm>
    </dsp:sp>
    <dsp:sp modelId="{6E2034CE-82E6-4B59-B4E3-316D6276AB81}">
      <dsp:nvSpPr>
        <dsp:cNvPr id="0" name=""/>
        <dsp:cNvSpPr/>
      </dsp:nvSpPr>
      <dsp:spPr>
        <a:xfrm>
          <a:off x="7144770" y="4906429"/>
          <a:ext cx="1288584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XG boosting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4916829"/>
        <a:ext cx="1267784" cy="334295"/>
      </dsp:txXfrm>
    </dsp:sp>
    <dsp:sp modelId="{4F6BECD3-B28A-48DF-B975-73144CDB4275}">
      <dsp:nvSpPr>
        <dsp:cNvPr id="0" name=""/>
        <dsp:cNvSpPr/>
      </dsp:nvSpPr>
      <dsp:spPr>
        <a:xfrm rot="3907178">
          <a:off x="6665128" y="5180436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85851" y="5169186"/>
        <a:ext cx="33760" cy="33760"/>
      </dsp:txXfrm>
    </dsp:sp>
    <dsp:sp modelId="{3C678DBA-BB87-4037-B045-A3935086C46A}">
      <dsp:nvSpPr>
        <dsp:cNvPr id="0" name=""/>
        <dsp:cNvSpPr/>
      </dsp:nvSpPr>
      <dsp:spPr>
        <a:xfrm>
          <a:off x="7144770" y="5314789"/>
          <a:ext cx="1288584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Light GBM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5325189"/>
        <a:ext cx="1267784" cy="334295"/>
      </dsp:txXfrm>
    </dsp:sp>
    <dsp:sp modelId="{19A26B29-C7A3-46AE-BEBF-53C8DEC5212D}">
      <dsp:nvSpPr>
        <dsp:cNvPr id="0" name=""/>
        <dsp:cNvSpPr/>
      </dsp:nvSpPr>
      <dsp:spPr>
        <a:xfrm rot="4597131">
          <a:off x="1515043" y="4266307"/>
          <a:ext cx="1227494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1227494" y="563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2098103" y="4241251"/>
        <a:ext cx="61374" cy="61374"/>
      </dsp:txXfrm>
    </dsp:sp>
    <dsp:sp modelId="{98F77A74-C439-4BA0-AA8A-05DF95D5C0A0}">
      <dsp:nvSpPr>
        <dsp:cNvPr id="0" name=""/>
        <dsp:cNvSpPr/>
      </dsp:nvSpPr>
      <dsp:spPr>
        <a:xfrm>
          <a:off x="2270828" y="4665553"/>
          <a:ext cx="1417754" cy="406939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비지도학습</a:t>
          </a:r>
        </a:p>
      </dsp:txBody>
      <dsp:txXfrm>
        <a:off x="2282747" y="4677472"/>
        <a:ext cx="1393916" cy="383101"/>
      </dsp:txXfrm>
    </dsp:sp>
    <dsp:sp modelId="{6BE5E898-5E7A-4911-BFBE-7293DF9F5F72}">
      <dsp:nvSpPr>
        <dsp:cNvPr id="0" name=""/>
        <dsp:cNvSpPr/>
      </dsp:nvSpPr>
      <dsp:spPr>
        <a:xfrm rot="19226802">
          <a:off x="3646403" y="4746083"/>
          <a:ext cx="36843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6843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821410" y="4742503"/>
        <a:ext cx="18421" cy="18421"/>
      </dsp:txXfrm>
    </dsp:sp>
    <dsp:sp modelId="{0CD3404A-DC27-487C-B5CF-33105C012631}">
      <dsp:nvSpPr>
        <dsp:cNvPr id="0" name=""/>
        <dsp:cNvSpPr/>
      </dsp:nvSpPr>
      <dsp:spPr>
        <a:xfrm>
          <a:off x="3972659" y="4426418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차원축소</a:t>
          </a:r>
        </a:p>
      </dsp:txBody>
      <dsp:txXfrm>
        <a:off x="3984842" y="4438601"/>
        <a:ext cx="1192240" cy="391607"/>
      </dsp:txXfrm>
    </dsp:sp>
    <dsp:sp modelId="{718B4CD4-0051-4046-81BF-4D20E667A2AC}">
      <dsp:nvSpPr>
        <dsp:cNvPr id="0" name=""/>
        <dsp:cNvSpPr/>
      </dsp:nvSpPr>
      <dsp:spPr>
        <a:xfrm rot="2373198">
          <a:off x="3646403" y="4980702"/>
          <a:ext cx="36843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6843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821410" y="4977122"/>
        <a:ext cx="18421" cy="18421"/>
      </dsp:txXfrm>
    </dsp:sp>
    <dsp:sp modelId="{2F5479D7-5D25-42F5-9094-55B51D9C2FF0}">
      <dsp:nvSpPr>
        <dsp:cNvPr id="0" name=""/>
        <dsp:cNvSpPr/>
      </dsp:nvSpPr>
      <dsp:spPr>
        <a:xfrm>
          <a:off x="3972659" y="4895655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군집</a:t>
          </a:r>
        </a:p>
      </dsp:txBody>
      <dsp:txXfrm>
        <a:off x="3984842" y="4907838"/>
        <a:ext cx="1192240" cy="3916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920AE8-BD9A-4F98-9DEB-19D90F8F6AAC}">
      <dsp:nvSpPr>
        <dsp:cNvPr id="0" name=""/>
        <dsp:cNvSpPr/>
      </dsp:nvSpPr>
      <dsp:spPr>
        <a:xfrm>
          <a:off x="723201" y="3451998"/>
          <a:ext cx="1263550" cy="445708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머신러닝</a:t>
          </a:r>
          <a:endParaRPr lang="ko-KR" altLang="en-US" sz="20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36255" y="3465052"/>
        <a:ext cx="1237442" cy="419600"/>
      </dsp:txXfrm>
    </dsp:sp>
    <dsp:sp modelId="{A47F0D53-691C-46FD-B3D4-DDD56B54DD1C}">
      <dsp:nvSpPr>
        <dsp:cNvPr id="0" name=""/>
        <dsp:cNvSpPr/>
      </dsp:nvSpPr>
      <dsp:spPr>
        <a:xfrm rot="17002869">
          <a:off x="1515043" y="3072137"/>
          <a:ext cx="1227494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1227494" y="563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2098103" y="3047080"/>
        <a:ext cx="61374" cy="61374"/>
      </dsp:txXfrm>
    </dsp:sp>
    <dsp:sp modelId="{A719138D-D5C7-4423-B1DD-C5602FE800E0}">
      <dsp:nvSpPr>
        <dsp:cNvPr id="0" name=""/>
        <dsp:cNvSpPr/>
      </dsp:nvSpPr>
      <dsp:spPr>
        <a:xfrm>
          <a:off x="2270828" y="2277213"/>
          <a:ext cx="1417754" cy="406939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지도학습</a:t>
          </a:r>
        </a:p>
      </dsp:txBody>
      <dsp:txXfrm>
        <a:off x="2282747" y="2289132"/>
        <a:ext cx="1393916" cy="383101"/>
      </dsp:txXfrm>
    </dsp:sp>
    <dsp:sp modelId="{C6CF6E58-B71D-4B3F-8674-8665D466A429}">
      <dsp:nvSpPr>
        <dsp:cNvPr id="0" name=""/>
        <dsp:cNvSpPr/>
      </dsp:nvSpPr>
      <dsp:spPr>
        <a:xfrm rot="16774348">
          <a:off x="2976486" y="1632810"/>
          <a:ext cx="1708270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1708270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787914" y="1595734"/>
        <a:ext cx="85413" cy="85413"/>
      </dsp:txXfrm>
    </dsp:sp>
    <dsp:sp modelId="{39EBDDA6-1F64-471F-A56F-74BBA9DC383B}">
      <dsp:nvSpPr>
        <dsp:cNvPr id="0" name=""/>
        <dsp:cNvSpPr/>
      </dsp:nvSpPr>
      <dsp:spPr>
        <a:xfrm>
          <a:off x="3972659" y="588212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분류</a:t>
          </a:r>
        </a:p>
      </dsp:txBody>
      <dsp:txXfrm>
        <a:off x="3984842" y="600395"/>
        <a:ext cx="1192240" cy="391607"/>
      </dsp:txXfrm>
    </dsp:sp>
    <dsp:sp modelId="{9876BC8D-A7AF-46AE-80FC-AB4B54F01143}">
      <dsp:nvSpPr>
        <dsp:cNvPr id="0" name=""/>
        <dsp:cNvSpPr/>
      </dsp:nvSpPr>
      <dsp:spPr>
        <a:xfrm rot="17692822">
          <a:off x="4993701" y="484298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4424" y="473048"/>
        <a:ext cx="33760" cy="33760"/>
      </dsp:txXfrm>
    </dsp:sp>
    <dsp:sp modelId="{DC5C7FD3-9ED0-4E33-B9CB-ACE81F3D9FE2}">
      <dsp:nvSpPr>
        <dsp:cNvPr id="0" name=""/>
        <dsp:cNvSpPr/>
      </dsp:nvSpPr>
      <dsp:spPr>
        <a:xfrm>
          <a:off x="5473342" y="6111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KNN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16511"/>
        <a:ext cx="1366551" cy="334295"/>
      </dsp:txXfrm>
    </dsp:sp>
    <dsp:sp modelId="{F3372B33-0461-4300-BA1A-414B2A3B9EA0}">
      <dsp:nvSpPr>
        <dsp:cNvPr id="0" name=""/>
        <dsp:cNvSpPr/>
      </dsp:nvSpPr>
      <dsp:spPr>
        <a:xfrm rot="19457599">
          <a:off x="5156384" y="688478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2558" y="685362"/>
        <a:ext cx="17492" cy="17492"/>
      </dsp:txXfrm>
    </dsp:sp>
    <dsp:sp modelId="{88585044-F5B9-4FB1-A257-75D2975DE40B}">
      <dsp:nvSpPr>
        <dsp:cNvPr id="0" name=""/>
        <dsp:cNvSpPr/>
      </dsp:nvSpPr>
      <dsp:spPr>
        <a:xfrm>
          <a:off x="5473342" y="414471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결정트리</a:t>
          </a:r>
          <a:endParaRPr lang="ko-KR" altLang="en-US" sz="20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424871"/>
        <a:ext cx="1366551" cy="334295"/>
      </dsp:txXfrm>
    </dsp:sp>
    <dsp:sp modelId="{53C98E16-0162-4AF4-8768-F043573DE3E3}">
      <dsp:nvSpPr>
        <dsp:cNvPr id="0" name=""/>
        <dsp:cNvSpPr/>
      </dsp:nvSpPr>
      <dsp:spPr>
        <a:xfrm rot="2142401">
          <a:off x="5156384" y="892658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2558" y="889542"/>
        <a:ext cx="17492" cy="17492"/>
      </dsp:txXfrm>
    </dsp:sp>
    <dsp:sp modelId="{1ECB4ABD-480B-45A8-A2EC-3ED4C540A4F6}">
      <dsp:nvSpPr>
        <dsp:cNvPr id="0" name=""/>
        <dsp:cNvSpPr/>
      </dsp:nvSpPr>
      <dsp:spPr>
        <a:xfrm>
          <a:off x="5473342" y="822830"/>
          <a:ext cx="1384204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로지스틱 회귀</a:t>
          </a:r>
        </a:p>
      </dsp:txBody>
      <dsp:txXfrm>
        <a:off x="5483742" y="833230"/>
        <a:ext cx="1363404" cy="334295"/>
      </dsp:txXfrm>
    </dsp:sp>
    <dsp:sp modelId="{DE2134F3-7697-47A6-B610-7964E2DE8029}">
      <dsp:nvSpPr>
        <dsp:cNvPr id="0" name=""/>
        <dsp:cNvSpPr/>
      </dsp:nvSpPr>
      <dsp:spPr>
        <a:xfrm rot="3907178">
          <a:off x="4993701" y="1096838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4424" y="1085588"/>
        <a:ext cx="33760" cy="33760"/>
      </dsp:txXfrm>
    </dsp:sp>
    <dsp:sp modelId="{1F97C85B-6FAD-443E-8353-261F6E870AA0}">
      <dsp:nvSpPr>
        <dsp:cNvPr id="0" name=""/>
        <dsp:cNvSpPr/>
      </dsp:nvSpPr>
      <dsp:spPr>
        <a:xfrm>
          <a:off x="5473342" y="1231190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SVC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1241590"/>
        <a:ext cx="1366551" cy="334295"/>
      </dsp:txXfrm>
    </dsp:sp>
    <dsp:sp modelId="{AC693DCE-2271-44A7-8060-D38120725243}">
      <dsp:nvSpPr>
        <dsp:cNvPr id="0" name=""/>
        <dsp:cNvSpPr/>
      </dsp:nvSpPr>
      <dsp:spPr>
        <a:xfrm rot="20988802">
          <a:off x="3686308" y="2449530"/>
          <a:ext cx="28862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28862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823405" y="2447945"/>
        <a:ext cx="14431" cy="14431"/>
      </dsp:txXfrm>
    </dsp:sp>
    <dsp:sp modelId="{3067213F-97E3-4A7D-AE2C-BFE76370D009}">
      <dsp:nvSpPr>
        <dsp:cNvPr id="0" name=""/>
        <dsp:cNvSpPr/>
      </dsp:nvSpPr>
      <dsp:spPr>
        <a:xfrm>
          <a:off x="3972659" y="2221651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회귀</a:t>
          </a:r>
        </a:p>
      </dsp:txBody>
      <dsp:txXfrm>
        <a:off x="3984842" y="2233834"/>
        <a:ext cx="1192240" cy="391607"/>
      </dsp:txXfrm>
    </dsp:sp>
    <dsp:sp modelId="{1A393304-BE22-495A-BF20-6766B284F687}">
      <dsp:nvSpPr>
        <dsp:cNvPr id="0" name=""/>
        <dsp:cNvSpPr/>
      </dsp:nvSpPr>
      <dsp:spPr>
        <a:xfrm rot="17692822">
          <a:off x="4993701" y="2117737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4424" y="2106488"/>
        <a:ext cx="33760" cy="33760"/>
      </dsp:txXfrm>
    </dsp:sp>
    <dsp:sp modelId="{65804DC4-71AE-4EFE-98F3-2E6D2E589AFD}">
      <dsp:nvSpPr>
        <dsp:cNvPr id="0" name=""/>
        <dsp:cNvSpPr/>
      </dsp:nvSpPr>
      <dsp:spPr>
        <a:xfrm>
          <a:off x="5473342" y="1639550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선형회귀</a:t>
          </a:r>
        </a:p>
      </dsp:txBody>
      <dsp:txXfrm>
        <a:off x="5483742" y="1649950"/>
        <a:ext cx="1366551" cy="334295"/>
      </dsp:txXfrm>
    </dsp:sp>
    <dsp:sp modelId="{123758C3-88EC-46B3-BFD3-364FBFDAF030}">
      <dsp:nvSpPr>
        <dsp:cNvPr id="0" name=""/>
        <dsp:cNvSpPr/>
      </dsp:nvSpPr>
      <dsp:spPr>
        <a:xfrm rot="19457599">
          <a:off x="5156384" y="2321917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2558" y="2318802"/>
        <a:ext cx="17492" cy="17492"/>
      </dsp:txXfrm>
    </dsp:sp>
    <dsp:sp modelId="{CE9E1524-53CC-492E-A508-B262B419EB2F}">
      <dsp:nvSpPr>
        <dsp:cNvPr id="0" name=""/>
        <dsp:cNvSpPr/>
      </dsp:nvSpPr>
      <dsp:spPr>
        <a:xfrm>
          <a:off x="5473342" y="2047910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릿지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2058310"/>
        <a:ext cx="1366551" cy="334295"/>
      </dsp:txXfrm>
    </dsp:sp>
    <dsp:sp modelId="{70678EC9-F1A3-4E83-A52F-592E9F59B9DC}">
      <dsp:nvSpPr>
        <dsp:cNvPr id="0" name=""/>
        <dsp:cNvSpPr/>
      </dsp:nvSpPr>
      <dsp:spPr>
        <a:xfrm rot="2142401">
          <a:off x="5156384" y="2526097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2558" y="2522982"/>
        <a:ext cx="17492" cy="17492"/>
      </dsp:txXfrm>
    </dsp:sp>
    <dsp:sp modelId="{90AB29A8-D4B6-45CB-A8B4-0E1569D1F957}">
      <dsp:nvSpPr>
        <dsp:cNvPr id="0" name=""/>
        <dsp:cNvSpPr/>
      </dsp:nvSpPr>
      <dsp:spPr>
        <a:xfrm>
          <a:off x="5473342" y="2456270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라쏘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2466670"/>
        <a:ext cx="1366551" cy="334295"/>
      </dsp:txXfrm>
    </dsp:sp>
    <dsp:sp modelId="{E3342491-87B3-4EF7-961A-090DEFBA1CFC}">
      <dsp:nvSpPr>
        <dsp:cNvPr id="0" name=""/>
        <dsp:cNvSpPr/>
      </dsp:nvSpPr>
      <dsp:spPr>
        <a:xfrm rot="3907178">
          <a:off x="4993701" y="2730277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4424" y="2719027"/>
        <a:ext cx="33760" cy="33760"/>
      </dsp:txXfrm>
    </dsp:sp>
    <dsp:sp modelId="{E7C19D09-E29C-462D-B3B0-10B18AD00976}">
      <dsp:nvSpPr>
        <dsp:cNvPr id="0" name=""/>
        <dsp:cNvSpPr/>
      </dsp:nvSpPr>
      <dsp:spPr>
        <a:xfrm>
          <a:off x="5473342" y="2864630"/>
          <a:ext cx="1381264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SVR</a:t>
          </a:r>
          <a:endParaRPr lang="ko-KR" altLang="en-US" sz="18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2875030"/>
        <a:ext cx="1360464" cy="334295"/>
      </dsp:txXfrm>
    </dsp:sp>
    <dsp:sp modelId="{E608D6FA-B9B1-489F-890C-19A884266C5C}">
      <dsp:nvSpPr>
        <dsp:cNvPr id="0" name=""/>
        <dsp:cNvSpPr/>
      </dsp:nvSpPr>
      <dsp:spPr>
        <a:xfrm rot="4825652">
          <a:off x="2976486" y="3317294"/>
          <a:ext cx="1708270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1708270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787914" y="3280218"/>
        <a:ext cx="85413" cy="85413"/>
      </dsp:txXfrm>
    </dsp:sp>
    <dsp:sp modelId="{FB285474-27E9-4526-A869-6BF9B4E1EF11}">
      <dsp:nvSpPr>
        <dsp:cNvPr id="0" name=""/>
        <dsp:cNvSpPr/>
      </dsp:nvSpPr>
      <dsp:spPr>
        <a:xfrm>
          <a:off x="3972659" y="3957180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앙상블</a:t>
          </a:r>
        </a:p>
      </dsp:txBody>
      <dsp:txXfrm>
        <a:off x="3984842" y="3969363"/>
        <a:ext cx="1192240" cy="391607"/>
      </dsp:txXfrm>
    </dsp:sp>
    <dsp:sp modelId="{27B66250-A49F-48D0-9979-D068FABE0CFE}">
      <dsp:nvSpPr>
        <dsp:cNvPr id="0" name=""/>
        <dsp:cNvSpPr/>
      </dsp:nvSpPr>
      <dsp:spPr>
        <a:xfrm rot="17500715">
          <a:off x="4946793" y="3802222"/>
          <a:ext cx="769022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769022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12079" y="3788627"/>
        <a:ext cx="38451" cy="38451"/>
      </dsp:txXfrm>
    </dsp:sp>
    <dsp:sp modelId="{396D1BEF-2513-43E2-8F17-7D327495A0F7}">
      <dsp:nvSpPr>
        <dsp:cNvPr id="0" name=""/>
        <dsp:cNvSpPr/>
      </dsp:nvSpPr>
      <dsp:spPr>
        <a:xfrm>
          <a:off x="5473342" y="3272989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보팅</a:t>
          </a:r>
          <a:r>
            <a:rPr lang="en-US" altLang="ko-KR" sz="16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(Voting)</a:t>
          </a:r>
          <a:endParaRPr lang="ko-KR" altLang="en-US" sz="16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3283389"/>
        <a:ext cx="1366551" cy="334295"/>
      </dsp:txXfrm>
    </dsp:sp>
    <dsp:sp modelId="{E62050F6-0942-4477-98FD-8DCEFBAF529E}">
      <dsp:nvSpPr>
        <dsp:cNvPr id="0" name=""/>
        <dsp:cNvSpPr/>
      </dsp:nvSpPr>
      <dsp:spPr>
        <a:xfrm rot="19622269">
          <a:off x="5161313" y="4065053"/>
          <a:ext cx="347312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7312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326286" y="4062000"/>
        <a:ext cx="17365" cy="17365"/>
      </dsp:txXfrm>
    </dsp:sp>
    <dsp:sp modelId="{BF8F04FE-1641-4014-8634-A412E5C9D0CD}">
      <dsp:nvSpPr>
        <dsp:cNvPr id="0" name=""/>
        <dsp:cNvSpPr/>
      </dsp:nvSpPr>
      <dsp:spPr>
        <a:xfrm>
          <a:off x="5480672" y="3798652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ts val="1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베깅</a:t>
          </a: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(Bagging)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91072" y="3809052"/>
        <a:ext cx="1366551" cy="334295"/>
      </dsp:txXfrm>
    </dsp:sp>
    <dsp:sp modelId="{BD1D9B60-9135-4647-9FBB-3353AAD69454}">
      <dsp:nvSpPr>
        <dsp:cNvPr id="0" name=""/>
        <dsp:cNvSpPr/>
      </dsp:nvSpPr>
      <dsp:spPr>
        <a:xfrm rot="20221790">
          <a:off x="6856106" y="3911918"/>
          <a:ext cx="300580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00580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98882" y="3910034"/>
        <a:ext cx="15029" cy="15029"/>
      </dsp:txXfrm>
    </dsp:sp>
    <dsp:sp modelId="{F4D6A4BE-C429-4F93-AA04-CF01D9BDBA00}">
      <dsp:nvSpPr>
        <dsp:cNvPr id="0" name=""/>
        <dsp:cNvSpPr/>
      </dsp:nvSpPr>
      <dsp:spPr>
        <a:xfrm>
          <a:off x="7144770" y="3681349"/>
          <a:ext cx="1288421" cy="3550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ts val="1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랜덤포레스트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3691749"/>
        <a:ext cx="1267621" cy="334295"/>
      </dsp:txXfrm>
    </dsp:sp>
    <dsp:sp modelId="{2C2ACB30-B3CC-44EA-8D1C-2BD02A3B9886}">
      <dsp:nvSpPr>
        <dsp:cNvPr id="0" name=""/>
        <dsp:cNvSpPr/>
      </dsp:nvSpPr>
      <dsp:spPr>
        <a:xfrm rot="4099285">
          <a:off x="4946793" y="4516851"/>
          <a:ext cx="769022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769022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5312079" y="4503256"/>
        <a:ext cx="38451" cy="38451"/>
      </dsp:txXfrm>
    </dsp:sp>
    <dsp:sp modelId="{FE0F2443-9F2F-4870-8DDC-F3F4F7E9F8A6}">
      <dsp:nvSpPr>
        <dsp:cNvPr id="0" name=""/>
        <dsp:cNvSpPr/>
      </dsp:nvSpPr>
      <dsp:spPr>
        <a:xfrm>
          <a:off x="5473342" y="4702249"/>
          <a:ext cx="1387351" cy="355095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108000" rIns="7620" bIns="7620" numCol="1" spcCol="1270" anchor="t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 err="1">
              <a:latin typeface="메이플스토리" panose="02000300000000000000" pitchFamily="2" charset="-127"/>
              <a:ea typeface="메이플스토리" panose="02000300000000000000" pitchFamily="2" charset="-127"/>
            </a:rPr>
            <a:t>부스팅</a:t>
          </a:r>
          <a:r>
            <a:rPr lang="en-US" altLang="ko-KR" sz="12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(Boosting)</a:t>
          </a:r>
          <a:endParaRPr lang="ko-KR" altLang="en-US" sz="12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5483742" y="4712649"/>
        <a:ext cx="1366551" cy="334295"/>
      </dsp:txXfrm>
    </dsp:sp>
    <dsp:sp modelId="{C53435BF-C3FB-465C-8367-AEE39A059F2E}">
      <dsp:nvSpPr>
        <dsp:cNvPr id="0" name=""/>
        <dsp:cNvSpPr/>
      </dsp:nvSpPr>
      <dsp:spPr>
        <a:xfrm rot="17692822">
          <a:off x="6665128" y="4567896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85851" y="4556647"/>
        <a:ext cx="33760" cy="33760"/>
      </dsp:txXfrm>
    </dsp:sp>
    <dsp:sp modelId="{982D89F4-DFDD-4BE8-B6F8-4EC54E7B4087}">
      <dsp:nvSpPr>
        <dsp:cNvPr id="0" name=""/>
        <dsp:cNvSpPr/>
      </dsp:nvSpPr>
      <dsp:spPr>
        <a:xfrm>
          <a:off x="7144770" y="4089709"/>
          <a:ext cx="1271483" cy="3550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Ada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4100109"/>
        <a:ext cx="1250683" cy="334295"/>
      </dsp:txXfrm>
    </dsp:sp>
    <dsp:sp modelId="{1A90B742-8F9A-4AAA-A59F-704AE1223936}">
      <dsp:nvSpPr>
        <dsp:cNvPr id="0" name=""/>
        <dsp:cNvSpPr/>
      </dsp:nvSpPr>
      <dsp:spPr>
        <a:xfrm rot="19457599">
          <a:off x="6827811" y="4772076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93986" y="4768961"/>
        <a:ext cx="17492" cy="17492"/>
      </dsp:txXfrm>
    </dsp:sp>
    <dsp:sp modelId="{5252EA87-AF3B-44A4-BA5C-A516235914D1}">
      <dsp:nvSpPr>
        <dsp:cNvPr id="0" name=""/>
        <dsp:cNvSpPr/>
      </dsp:nvSpPr>
      <dsp:spPr>
        <a:xfrm>
          <a:off x="7144770" y="4498069"/>
          <a:ext cx="1271483" cy="3550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GBM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4508469"/>
        <a:ext cx="1250683" cy="334295"/>
      </dsp:txXfrm>
    </dsp:sp>
    <dsp:sp modelId="{33C4D4C1-82ED-49DB-B080-8E80A7371763}">
      <dsp:nvSpPr>
        <dsp:cNvPr id="0" name=""/>
        <dsp:cNvSpPr/>
      </dsp:nvSpPr>
      <dsp:spPr>
        <a:xfrm rot="2142401">
          <a:off x="6827811" y="4976256"/>
          <a:ext cx="349841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49841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93986" y="4973141"/>
        <a:ext cx="17492" cy="17492"/>
      </dsp:txXfrm>
    </dsp:sp>
    <dsp:sp modelId="{6E2034CE-82E6-4B59-B4E3-316D6276AB81}">
      <dsp:nvSpPr>
        <dsp:cNvPr id="0" name=""/>
        <dsp:cNvSpPr/>
      </dsp:nvSpPr>
      <dsp:spPr>
        <a:xfrm>
          <a:off x="7144770" y="4906429"/>
          <a:ext cx="1288584" cy="3550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XG boosting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4916829"/>
        <a:ext cx="1267784" cy="334295"/>
      </dsp:txXfrm>
    </dsp:sp>
    <dsp:sp modelId="{4F6BECD3-B28A-48DF-B975-73144CDB4275}">
      <dsp:nvSpPr>
        <dsp:cNvPr id="0" name=""/>
        <dsp:cNvSpPr/>
      </dsp:nvSpPr>
      <dsp:spPr>
        <a:xfrm rot="3907178">
          <a:off x="6665128" y="5180436"/>
          <a:ext cx="67520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67520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985851" y="5169186"/>
        <a:ext cx="33760" cy="33760"/>
      </dsp:txXfrm>
    </dsp:sp>
    <dsp:sp modelId="{3C678DBA-BB87-4037-B045-A3935086C46A}">
      <dsp:nvSpPr>
        <dsp:cNvPr id="0" name=""/>
        <dsp:cNvSpPr/>
      </dsp:nvSpPr>
      <dsp:spPr>
        <a:xfrm>
          <a:off x="7144770" y="5314789"/>
          <a:ext cx="1288584" cy="3550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10800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Light GBM</a:t>
          </a:r>
          <a:endParaRPr lang="ko-KR" altLang="en-US" sz="1400" kern="1200" dirty="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7155170" y="5325189"/>
        <a:ext cx="1267784" cy="334295"/>
      </dsp:txXfrm>
    </dsp:sp>
    <dsp:sp modelId="{19A26B29-C7A3-46AE-BEBF-53C8DEC5212D}">
      <dsp:nvSpPr>
        <dsp:cNvPr id="0" name=""/>
        <dsp:cNvSpPr/>
      </dsp:nvSpPr>
      <dsp:spPr>
        <a:xfrm rot="4597131">
          <a:off x="1515043" y="4266307"/>
          <a:ext cx="1227494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1227494" y="563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2098103" y="4241251"/>
        <a:ext cx="61374" cy="61374"/>
      </dsp:txXfrm>
    </dsp:sp>
    <dsp:sp modelId="{98F77A74-C439-4BA0-AA8A-05DF95D5C0A0}">
      <dsp:nvSpPr>
        <dsp:cNvPr id="0" name=""/>
        <dsp:cNvSpPr/>
      </dsp:nvSpPr>
      <dsp:spPr>
        <a:xfrm>
          <a:off x="2270828" y="4665553"/>
          <a:ext cx="1417754" cy="406939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비지도학습</a:t>
          </a:r>
        </a:p>
      </dsp:txBody>
      <dsp:txXfrm>
        <a:off x="2282747" y="4677472"/>
        <a:ext cx="1393916" cy="383101"/>
      </dsp:txXfrm>
    </dsp:sp>
    <dsp:sp modelId="{6BE5E898-5E7A-4911-BFBE-7293DF9F5F72}">
      <dsp:nvSpPr>
        <dsp:cNvPr id="0" name=""/>
        <dsp:cNvSpPr/>
      </dsp:nvSpPr>
      <dsp:spPr>
        <a:xfrm rot="19226802">
          <a:off x="3646403" y="4746083"/>
          <a:ext cx="36843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6843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821410" y="4742503"/>
        <a:ext cx="18421" cy="18421"/>
      </dsp:txXfrm>
    </dsp:sp>
    <dsp:sp modelId="{0CD3404A-DC27-487C-B5CF-33105C012631}">
      <dsp:nvSpPr>
        <dsp:cNvPr id="0" name=""/>
        <dsp:cNvSpPr/>
      </dsp:nvSpPr>
      <dsp:spPr>
        <a:xfrm>
          <a:off x="3972659" y="4426418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차원축소</a:t>
          </a:r>
        </a:p>
      </dsp:txBody>
      <dsp:txXfrm>
        <a:off x="3984842" y="4438601"/>
        <a:ext cx="1192240" cy="391607"/>
      </dsp:txXfrm>
    </dsp:sp>
    <dsp:sp modelId="{718B4CD4-0051-4046-81BF-4D20E667A2AC}">
      <dsp:nvSpPr>
        <dsp:cNvPr id="0" name=""/>
        <dsp:cNvSpPr/>
      </dsp:nvSpPr>
      <dsp:spPr>
        <a:xfrm rot="2373198">
          <a:off x="3646403" y="4980702"/>
          <a:ext cx="368436" cy="11260"/>
        </a:xfrm>
        <a:custGeom>
          <a:avLst/>
          <a:gdLst/>
          <a:ahLst/>
          <a:cxnLst/>
          <a:rect l="0" t="0" r="0" b="0"/>
          <a:pathLst>
            <a:path>
              <a:moveTo>
                <a:pt x="0" y="5630"/>
              </a:moveTo>
              <a:lnTo>
                <a:pt x="368436" y="56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>
            <a:latin typeface="메이플스토리" panose="02000300000000000000" pitchFamily="2" charset="-127"/>
            <a:ea typeface="메이플스토리" panose="02000300000000000000" pitchFamily="2" charset="-127"/>
          </a:endParaRPr>
        </a:p>
      </dsp:txBody>
      <dsp:txXfrm>
        <a:off x="3821410" y="4977122"/>
        <a:ext cx="18421" cy="18421"/>
      </dsp:txXfrm>
    </dsp:sp>
    <dsp:sp modelId="{2F5479D7-5D25-42F5-9094-55B51D9C2FF0}">
      <dsp:nvSpPr>
        <dsp:cNvPr id="0" name=""/>
        <dsp:cNvSpPr/>
      </dsp:nvSpPr>
      <dsp:spPr>
        <a:xfrm>
          <a:off x="3972659" y="4895655"/>
          <a:ext cx="1216606" cy="415973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메이플스토리" panose="02000300000000000000" pitchFamily="2" charset="-127"/>
              <a:ea typeface="메이플스토리" panose="02000300000000000000" pitchFamily="2" charset="-127"/>
            </a:rPr>
            <a:t>군집</a:t>
          </a:r>
        </a:p>
      </dsp:txBody>
      <dsp:txXfrm>
        <a:off x="3984842" y="4907838"/>
        <a:ext cx="1192240" cy="3916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G>
</file>

<file path=ppt/media/image13.png>
</file>

<file path=ppt/media/image14.png>
</file>

<file path=ppt/media/image15.png>
</file>

<file path=ppt/media/image16.webp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webp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fld id="{0010D42B-71AC-4F08-B633-53A17B079B3B}" type="datetimeFigureOut">
              <a:rPr lang="ko-KR" altLang="en-US" smtClean="0"/>
              <a:pPr/>
              <a:t>2023-05-22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fld id="{5C079C3A-6DE6-41A6-BE52-D6A2D063301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299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89C80-4CE3-4CA7-89F8-5DC4FEFDD13E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552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25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128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6730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0495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1570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2894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3974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866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pPr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8017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9549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9487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537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집단지성 </a:t>
            </a:r>
            <a:r>
              <a:rPr lang="en-US" altLang="ko-KR"/>
              <a:t>-&gt; </a:t>
            </a:r>
            <a:r>
              <a:rPr lang="ko-KR" altLang="en-US"/>
              <a:t>다수의 사람들이 협력 또는 협업</a:t>
            </a:r>
            <a:r>
              <a:rPr lang="en-US" altLang="ko-KR"/>
              <a:t>, </a:t>
            </a:r>
            <a:r>
              <a:rPr lang="ko-KR" altLang="en-US"/>
              <a:t>경쟁하여 얻는 지적 능력을 이야기함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대표적인 예시 </a:t>
            </a:r>
            <a:r>
              <a:rPr lang="en-US" altLang="ko-KR"/>
              <a:t>-&gt; </a:t>
            </a:r>
            <a:r>
              <a:rPr lang="ko-KR" altLang="en-US"/>
              <a:t>위키디피아</a:t>
            </a:r>
            <a:r>
              <a:rPr lang="en-US" altLang="ko-KR"/>
              <a:t>(</a:t>
            </a:r>
            <a:r>
              <a:rPr lang="ko-KR" altLang="en-US"/>
              <a:t>실시간 공동편집 가능형 웹문서</a:t>
            </a:r>
            <a:r>
              <a:rPr lang="en-US" altLang="ko-KR"/>
              <a:t>) </a:t>
            </a:r>
            <a:r>
              <a:rPr lang="ko-KR" altLang="en-US"/>
              <a:t>집단지성 백과사전 사이트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244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앙상블 </a:t>
            </a:r>
            <a:r>
              <a:rPr lang="en-US" altLang="ko-KR"/>
              <a:t>-&gt; </a:t>
            </a:r>
            <a:r>
              <a:rPr lang="ko-KR" altLang="en-US"/>
              <a:t>동시에</a:t>
            </a:r>
            <a:r>
              <a:rPr lang="en-US" altLang="ko-KR"/>
              <a:t>, </a:t>
            </a:r>
            <a:r>
              <a:rPr lang="ko-KR" altLang="en-US"/>
              <a:t>한꺼번에</a:t>
            </a:r>
            <a:r>
              <a:rPr lang="en-US" altLang="ko-KR"/>
              <a:t>,</a:t>
            </a:r>
            <a:r>
              <a:rPr lang="ko-KR" altLang="en-US"/>
              <a:t> 함께</a:t>
            </a:r>
            <a:r>
              <a:rPr lang="en-US" altLang="ko-KR"/>
              <a:t>, </a:t>
            </a:r>
            <a:r>
              <a:rPr lang="ko-KR" altLang="en-US"/>
              <a:t>협력하여 </a:t>
            </a:r>
            <a:r>
              <a:rPr lang="en-US" altLang="ko-KR"/>
              <a:t>/ </a:t>
            </a:r>
            <a:r>
              <a:rPr lang="ko-KR" altLang="en-US"/>
              <a:t>소규모의 합주단</a:t>
            </a:r>
            <a:endParaRPr lang="en-US" altLang="ko-KR"/>
          </a:p>
          <a:p>
            <a:endParaRPr lang="en-US" altLang="ko-KR"/>
          </a:p>
          <a:p>
            <a:r>
              <a:rPr lang="ko-KR" altLang="en-US" b="0" i="0">
                <a:solidFill>
                  <a:srgbClr val="47425D"/>
                </a:solidFill>
                <a:effectLst/>
                <a:latin typeface="Source Sans Pro" panose="020B0604020202020204" pitchFamily="34" charset="0"/>
              </a:rPr>
              <a:t>어려운 문제를 해결하는데 한 명의 전문가보다 여러명의 집단지성을 이용하여 문제를 해결하는 방식을 앙상블 기법이라 할 수 있습니다</a:t>
            </a:r>
            <a:r>
              <a:rPr lang="en-US" altLang="ko-KR" b="0" i="0">
                <a:solidFill>
                  <a:srgbClr val="47425D"/>
                </a:solidFill>
                <a:effectLst/>
                <a:latin typeface="Source Sans Pro" panose="020B0604020202020204" pitchFamily="34" charset="0"/>
              </a:rPr>
              <a:t>.</a:t>
            </a:r>
          </a:p>
          <a:p>
            <a:r>
              <a:rPr lang="ko-KR" altLang="en-US" b="0" i="0">
                <a:solidFill>
                  <a:srgbClr val="47425D"/>
                </a:solidFill>
                <a:effectLst/>
                <a:latin typeface="Source Sans Pro" panose="020B0604020202020204" pitchFamily="34" charset="0"/>
              </a:rPr>
              <a:t>위의 비유를 머신러닝의 개념으로 가져와 보겠습니다</a:t>
            </a:r>
            <a:r>
              <a:rPr lang="en-US" altLang="ko-KR" b="0" i="0">
                <a:solidFill>
                  <a:srgbClr val="47425D"/>
                </a:solidFill>
                <a:effectLst/>
                <a:latin typeface="Source Sans Pro" panose="020B0604020202020204" pitchFamily="34" charset="0"/>
              </a:rPr>
              <a:t>. </a:t>
            </a:r>
            <a:r>
              <a:rPr lang="ko-KR" altLang="en-US" b="0" i="0">
                <a:solidFill>
                  <a:srgbClr val="47425D"/>
                </a:solidFill>
                <a:effectLst/>
                <a:latin typeface="Source Sans Pro" panose="020B0604020202020204" pitchFamily="34" charset="0"/>
              </a:rPr>
              <a:t>우리는 지금까지</a:t>
            </a:r>
            <a:r>
              <a:rPr lang="ko-KR" altLang="en-US"/>
              <a:t> 하나의 머신러닝 모델을 이용해서 학습과 평가 그리고 예측을 진행했다</a:t>
            </a:r>
            <a:r>
              <a:rPr lang="en-US" altLang="ko-KR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45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어떠한 한 현상에 대한 답을 얻는다고 가정해보자</a:t>
            </a:r>
            <a:r>
              <a:rPr lang="en-US" altLang="ko-KR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많은 경우에 한 명의 전문가보다 여려 명의 일반인들의 의견이 더 나은 경우가 있다</a:t>
            </a:r>
            <a:r>
              <a:rPr lang="en-US" altLang="ko-KR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위의 사례는 백지장도 맞들면 낫다라는 속담으로 표현할 수 있습니다</a:t>
            </a:r>
            <a:r>
              <a:rPr lang="en-US" altLang="ko-KR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. </a:t>
            </a:r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이 속담은 앙상블 기법을 그대로 표현해주는 속담인데요</a:t>
            </a:r>
            <a:endParaRPr lang="en-US" altLang="ko-KR" b="0" i="0">
              <a:solidFill>
                <a:srgbClr val="212529"/>
              </a:solidFill>
              <a:effectLst/>
              <a:latin typeface="Abadi" panose="020B0604020104020204" pitchFamily="34" charset="0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하나의 좋은 모형</a:t>
            </a:r>
            <a:r>
              <a:rPr lang="en-US" altLang="ko-KR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(</a:t>
            </a:r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회귀</a:t>
            </a:r>
            <a:r>
              <a:rPr lang="en-US" altLang="ko-KR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,</a:t>
            </a:r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분류</a:t>
            </a:r>
            <a:r>
              <a:rPr lang="en-US" altLang="ko-KR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)</a:t>
            </a:r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으로부터 예측을 하는 것보다 여러 개의 모형으로부터 예측을 수집하는 것이 더 좋은 예측을 할 수 있다</a:t>
            </a:r>
            <a:r>
              <a:rPr lang="en-US" altLang="ko-KR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이러한 여러 개의 모형을 앙상블이라고 부르고</a:t>
            </a:r>
            <a:r>
              <a:rPr lang="en-US" altLang="ko-KR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ko-KR" altLang="en-US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여러 개의 모형을 조화롭게 학습시키는 것을 앙상블 학습이라고 한다</a:t>
            </a:r>
            <a:r>
              <a:rPr lang="en-US" altLang="ko-KR" b="0" i="0">
                <a:solidFill>
                  <a:srgbClr val="212529"/>
                </a:solidFill>
                <a:effectLst/>
                <a:latin typeface="Abadi" panose="020B0604020104020204" pitchFamily="34" charset="0"/>
              </a:rPr>
              <a:t>.</a:t>
            </a:r>
          </a:p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752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첫번째로 단일 모델에 비해 높은 성능과 신뢰성을 얻을 수 있다</a:t>
            </a:r>
            <a:r>
              <a:rPr lang="en-US" altLang="ko-KR"/>
              <a:t>.</a:t>
            </a:r>
          </a:p>
          <a:p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그룹 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A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는 그룹 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B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에 비하여 각 학생들의 평균 점수가 높으며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각 과목별 학생들간의 점수 차이가 크지 않다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즉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학생 간의 다양성이 크지 않다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</a:t>
            </a:r>
          </a:p>
          <a:p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반면에 그룹 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B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는 각 학생들의 평균 점수는 낮지만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학생별로 주력 과목이 서로 다르며 점수가 매우 높다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 </a:t>
            </a:r>
          </a:p>
          <a:p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각 그룹의 학생들이 팀이 되어 국영수 시험을 본다고 하면 이들의 최종 시험 결과는 빨간색 글씨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(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최고점수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)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가 될 것이다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</a:t>
            </a:r>
          </a:p>
          <a:p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학생 개인의 점수는 그룹 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A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가 뛰어났을지 모르나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팀의 결과는 그룹 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B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가 좋은 것이다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앙상블이 추구하는 것도 바로 이것이다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서로 다른 분야에서 뛰어난 개별 학습 모델을 결합하여 전체 성능을 높이는 것이다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 </a:t>
            </a:r>
          </a:p>
          <a:p>
            <a:endParaRPr lang="en-US" altLang="ko-KR" b="0" i="0">
              <a:solidFill>
                <a:srgbClr val="555555"/>
              </a:solidFill>
              <a:effectLst/>
              <a:latin typeface="Abadi" panose="020B0604020104020204" pitchFamily="34" charset="0"/>
            </a:endParaRPr>
          </a:p>
          <a:p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앙상블을 구성하는 개별 학습 모델의 다양성을 확보하되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그렇다고 서로 너무 다르기만 해서는 안된다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 </a:t>
            </a:r>
          </a:p>
          <a:p>
            <a:r>
              <a:rPr lang="ko-KR" altLang="en-US" b="0" i="0">
                <a:solidFill>
                  <a:srgbClr val="006DD7"/>
                </a:solidFill>
                <a:effectLst/>
                <a:latin typeface="Abadi" panose="020B0604020104020204" pitchFamily="34" charset="0"/>
              </a:rPr>
              <a:t>각 학습 모델들의 성능도 어느정도는 보장되어 있어야 한다</a:t>
            </a:r>
            <a:r>
              <a:rPr lang="en-US" altLang="ko-KR" b="0" i="0">
                <a:solidFill>
                  <a:srgbClr val="006DD7"/>
                </a:solidFill>
                <a:effectLst/>
                <a:latin typeface="Abadi" panose="020B0604020104020204" pitchFamily="34" charset="0"/>
              </a:rPr>
              <a:t>.</a:t>
            </a:r>
          </a:p>
          <a:p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예를 들어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일반 시사 상식 퀴즈 대회에 나간다고 했을 때 다양한 전공 학과의 대학생 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30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명 그룹과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,</a:t>
            </a:r>
          </a:p>
          <a:p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다양한 학년의 초등학생 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30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명이 대결한다고 하면 일반적으로 대학생 그룹이 정답 확률이 높을 것이다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</a:t>
            </a:r>
          </a:p>
          <a:p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아무리 다양한 조합의 앙상블 모델이라해도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ko-KR" altLang="en-US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개별 모델의 성능이 너무 떨어지는데 전체 성능이 기적처럼 높아질리는 없다는 뜻이다</a:t>
            </a:r>
            <a:r>
              <a:rPr lang="en-US" altLang="ko-KR" b="0" i="0">
                <a:solidFill>
                  <a:srgbClr val="555555"/>
                </a:solidFill>
                <a:effectLst/>
                <a:latin typeface="Abadi" panose="020B0604020104020204" pitchFamily="34" charset="0"/>
              </a:rPr>
              <a:t>.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745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323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79C3A-6DE6-41A6-BE52-D6A2D063301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058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0FBB-A383-4DB3-A014-7A276382246B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343767" y="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127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4C585-AE75-4A33-9865-F420EBA78AC5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343767" y="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5839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D6690-FE1A-4F0C-9C34-5D27129B3275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343767" y="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476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0343" y="203100"/>
            <a:ext cx="10515600" cy="662781"/>
          </a:xfrm>
        </p:spPr>
        <p:txBody>
          <a:bodyPr>
            <a:noAutofit/>
          </a:bodyPr>
          <a:lstStyle>
            <a:lvl1pPr>
              <a:defRPr sz="2800">
                <a:solidFill>
                  <a:srgbClr val="0090D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D2CC-218F-474B-81B6-1A56FEEFF590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3FAD66-473F-4519-9FA7-CB3767A9EC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1" y="929641"/>
            <a:ext cx="11247119" cy="4571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D8465F5-642A-48F5-95F3-49530A12A9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908" y="314111"/>
            <a:ext cx="1520749" cy="39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38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3906-2375-4C5E-8776-63DD9E61FFA5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6692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ED98E-1A54-4014-9E91-6962666D6BBF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703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9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5A1EC-7962-4E6B-BE7A-EF0B923CBD80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094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FFFCD-8089-4499-83DE-5004439BCB63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343767" y="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4111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CF557-12E3-4917-948E-3A6E0D17CE8C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343767" y="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1893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F9FC1-A21B-4DB6-8BF9-FD614DCD284D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343767" y="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1545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F9A5-3E22-4C7F-8000-ED63425FA4FD}" type="datetime1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343767" y="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5064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fld id="{2A98BFFF-2302-4A2C-ABB5-AED36C3945E5}" type="datetime1">
              <a:rPr lang="ko-KR" altLang="en-US" smtClean="0"/>
              <a:pPr/>
              <a:t>2023-05-22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343767" y="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9E25-CDAE-456D-92AF-70AC892F823F}" type="slidenum">
              <a:rPr lang="ko-KR" altLang="en-US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pPr/>
              <a:t>‹#›</a:t>
            </a:fld>
            <a:r>
              <a:rPr lang="en-US" altLang="ko-KR">
                <a:latin typeface="메이플스토리" panose="02000300000000000000" pitchFamily="2" charset="-127"/>
                <a:ea typeface="메이플스토리" panose="02000300000000000000" pitchFamily="2" charset="-127"/>
              </a:rPr>
              <a:t>/14</a:t>
            </a:r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9026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eb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webp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ebp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eb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webp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webp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4.web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ebp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ebp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ebp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webp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ebp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ebp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web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eb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C183A260-8FB0-3060-512D-B58B8C9F9397}"/>
              </a:ext>
            </a:extLst>
          </p:cNvPr>
          <p:cNvSpPr/>
          <p:nvPr/>
        </p:nvSpPr>
        <p:spPr>
          <a:xfrm>
            <a:off x="0" y="2128345"/>
            <a:ext cx="6096000" cy="472965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" name="사다리꼴 4">
            <a:extLst>
              <a:ext uri="{FF2B5EF4-FFF2-40B4-BE49-F238E27FC236}">
                <a16:creationId xmlns:a16="http://schemas.microsoft.com/office/drawing/2014/main" id="{CB64931F-71FA-FDB6-A980-E6B625CC49EE}"/>
              </a:ext>
            </a:extLst>
          </p:cNvPr>
          <p:cNvSpPr/>
          <p:nvPr/>
        </p:nvSpPr>
        <p:spPr>
          <a:xfrm rot="18900000">
            <a:off x="-2284486" y="643901"/>
            <a:ext cx="8647704" cy="2826191"/>
          </a:xfrm>
          <a:prstGeom prst="trapezoid">
            <a:avLst>
              <a:gd name="adj" fmla="val 100977"/>
            </a:avLst>
          </a:prstGeom>
          <a:solidFill>
            <a:srgbClr val="1CD8EC"/>
          </a:solidFill>
          <a:ln>
            <a:solidFill>
              <a:srgbClr val="1CD8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E0893C0F-8EF9-4BEC-6C96-6F2A10784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3434" y="1182414"/>
            <a:ext cx="6574221" cy="2554014"/>
          </a:xfrm>
        </p:spPr>
        <p:txBody>
          <a:bodyPr>
            <a:noAutofit/>
          </a:bodyPr>
          <a:lstStyle/>
          <a:p>
            <a:pPr algn="r"/>
            <a:r>
              <a:rPr lang="en-US" altLang="ko-KR" sz="8000">
                <a:latin typeface="SB 어그로 Bold" panose="02020603020101020101" pitchFamily="18" charset="-127"/>
                <a:ea typeface="SB 어그로 Bold" panose="02020603020101020101" pitchFamily="18" charset="-127"/>
              </a:rPr>
              <a:t>Machine</a:t>
            </a:r>
            <a:br>
              <a:rPr lang="en-US" altLang="ko-KR" sz="8800">
                <a:latin typeface="SB 어그로 Bold" panose="02020603020101020101" pitchFamily="18" charset="-127"/>
                <a:ea typeface="SB 어그로 Bold" panose="02020603020101020101" pitchFamily="18" charset="-127"/>
              </a:rPr>
            </a:br>
            <a:r>
              <a:rPr lang="en-US" altLang="ko-KR" sz="8800">
                <a:latin typeface="SB 어그로 Bold" panose="02020603020101020101" pitchFamily="18" charset="-127"/>
                <a:ea typeface="SB 어그로 Bold" panose="02020603020101020101" pitchFamily="18" charset="-127"/>
              </a:rPr>
              <a:t>Learning</a:t>
            </a:r>
            <a:endParaRPr lang="ko-KR" altLang="en-US" sz="880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BDA0F71-FDF8-99FE-353E-69DC861A7740}"/>
              </a:ext>
            </a:extLst>
          </p:cNvPr>
          <p:cNvSpPr txBox="1">
            <a:spLocks/>
          </p:cNvSpPr>
          <p:nvPr/>
        </p:nvSpPr>
        <p:spPr>
          <a:xfrm>
            <a:off x="8261132" y="5675586"/>
            <a:ext cx="3326524" cy="5907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>
                <a:solidFill>
                  <a:srgbClr val="00B0F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강 규 남 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연구원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DB7E45D-0075-EDE7-B16B-47D038EE736B}"/>
              </a:ext>
            </a:extLst>
          </p:cNvPr>
          <p:cNvSpPr/>
          <p:nvPr/>
        </p:nvSpPr>
        <p:spPr>
          <a:xfrm>
            <a:off x="5238750" y="3822153"/>
            <a:ext cx="6411969" cy="63065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47DF6AA-DBEE-6930-4DAE-B723537A05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377842"/>
            <a:ext cx="2497194" cy="65031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062D24F-04FF-80FA-617D-8F099E8F8C65}"/>
              </a:ext>
            </a:extLst>
          </p:cNvPr>
          <p:cNvSpPr txBox="1">
            <a:spLocks/>
          </p:cNvSpPr>
          <p:nvPr/>
        </p:nvSpPr>
        <p:spPr>
          <a:xfrm>
            <a:off x="3862873" y="3885218"/>
            <a:ext cx="7724782" cy="5907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chap 6. E</a:t>
            </a:r>
            <a:r>
              <a:rPr lang="en-US" altLang="ko-KR" sz="3200" i="0"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nsemble, Grid Search</a:t>
            </a:r>
            <a:endParaRPr lang="en-US" altLang="ko-KR" sz="320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168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432AB94-0251-4746-8930-27304403DAD5}"/>
              </a:ext>
            </a:extLst>
          </p:cNvPr>
          <p:cNvSpPr/>
          <p:nvPr/>
        </p:nvSpPr>
        <p:spPr>
          <a:xfrm>
            <a:off x="1057610" y="1635489"/>
            <a:ext cx="9966950" cy="12983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1. </a:t>
            </a:r>
            <a:r>
              <a:rPr lang="ko-KR" altLang="en-US" sz="24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보팅</a:t>
            </a:r>
            <a:r>
              <a:rPr lang="en-US" altLang="ko-KR" sz="24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(Voting)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여러 개의 </a:t>
            </a:r>
            <a:r>
              <a:rPr lang="ko-KR" altLang="en-US" sz="20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다른 종류의</a:t>
            </a:r>
            <a:r>
              <a:rPr lang="ko-KR" altLang="en-US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모델이 예측한 결과를 투표 혹은 평균을 통해 최종 선정</a:t>
            </a:r>
            <a:endParaRPr lang="en-US" altLang="ko-KR" sz="20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56EC8BE-6B3E-48A8-8FC7-D420182CA4BD}"/>
              </a:ext>
            </a:extLst>
          </p:cNvPr>
          <p:cNvSpPr/>
          <p:nvPr/>
        </p:nvSpPr>
        <p:spPr>
          <a:xfrm>
            <a:off x="1057610" y="3139533"/>
            <a:ext cx="9966950" cy="129683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2. </a:t>
            </a:r>
            <a:r>
              <a:rPr lang="ko-KR" altLang="en-US" sz="24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베깅</a:t>
            </a:r>
            <a:r>
              <a:rPr lang="en-US" altLang="ko-KR" sz="24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(Bagging)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여러 개의 </a:t>
            </a:r>
            <a:r>
              <a:rPr lang="ko-KR" altLang="en-US" sz="20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같은 종류의</a:t>
            </a:r>
            <a:r>
              <a:rPr lang="ko-KR" altLang="en-US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모델이 예측한 결과를 투표 혹은 평균을 통해 최종 선정</a:t>
            </a:r>
            <a:endParaRPr lang="en-US" altLang="ko-KR" sz="20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63F364C-6E36-411F-ADCE-94E39516F9BD}"/>
              </a:ext>
            </a:extLst>
          </p:cNvPr>
          <p:cNvSpPr/>
          <p:nvPr/>
        </p:nvSpPr>
        <p:spPr>
          <a:xfrm>
            <a:off x="1057610" y="4642235"/>
            <a:ext cx="9966950" cy="129683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3. </a:t>
            </a:r>
            <a:r>
              <a:rPr lang="ko-KR" altLang="en-US" sz="24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</a:t>
            </a:r>
            <a:r>
              <a:rPr lang="en-US" altLang="ko-KR" sz="24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(Boosting)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여러 개의 </a:t>
            </a:r>
            <a:r>
              <a:rPr lang="ko-KR" altLang="en-US" sz="20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같은 종류의 모델</a:t>
            </a:r>
            <a:r>
              <a:rPr lang="ko-KR" altLang="en-US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이 </a:t>
            </a:r>
            <a:r>
              <a:rPr lang="ko-KR" altLang="en-US" sz="20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순차적</a:t>
            </a:r>
            <a:r>
              <a:rPr lang="ko-KR" altLang="en-US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으로 학습</a:t>
            </a:r>
            <a:r>
              <a:rPr lang="en-US" altLang="ko-KR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-</a:t>
            </a:r>
            <a:r>
              <a:rPr lang="ko-KR" altLang="en-US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예측하며 </a:t>
            </a:r>
            <a:r>
              <a:rPr lang="ko-KR" altLang="en-US" sz="20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오류를 개선</a:t>
            </a:r>
            <a:r>
              <a:rPr lang="ko-KR" altLang="en-US" sz="20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하는 방식</a:t>
            </a:r>
            <a:endParaRPr lang="en-US" altLang="ko-KR" sz="20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140612-C476-7000-655C-7DA10023F5BC}"/>
              </a:ext>
            </a:extLst>
          </p:cNvPr>
          <p:cNvSpPr txBox="1"/>
          <p:nvPr/>
        </p:nvSpPr>
        <p:spPr>
          <a:xfrm>
            <a:off x="964555" y="263483"/>
            <a:ext cx="34672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(Ensemble)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3E9D006-00B7-E18D-C89F-7D519F67246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57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DE0E9E0-DE06-4541-A7E6-AA3BD34CCC0E}"/>
              </a:ext>
            </a:extLst>
          </p:cNvPr>
          <p:cNvSpPr txBox="1"/>
          <p:nvPr/>
        </p:nvSpPr>
        <p:spPr>
          <a:xfrm>
            <a:off x="840997" y="985035"/>
            <a:ext cx="1086504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여러 개의 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다른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모델이 예측한 결과를 투표 혹은 평균을 통해 최종 예측결과를 선정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1.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하드 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보팅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(Hard voting)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다수결</a:t>
            </a:r>
            <a:endParaRPr lang="en-US" altLang="ko-KR" sz="2400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2.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소프트 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보팅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(Soft voting)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각 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확률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의 평균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6BD6DB4-A135-9A15-C6F3-3C4555442CEE}"/>
              </a:ext>
            </a:extLst>
          </p:cNvPr>
          <p:cNvGrpSpPr/>
          <p:nvPr/>
        </p:nvGrpSpPr>
        <p:grpSpPr>
          <a:xfrm>
            <a:off x="1721549" y="2641228"/>
            <a:ext cx="7853188" cy="3429645"/>
            <a:chOff x="1469877" y="2615126"/>
            <a:chExt cx="9252245" cy="4068685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47A6F25-9432-4011-AADB-C5D9110B2649}"/>
                </a:ext>
              </a:extLst>
            </p:cNvPr>
            <p:cNvGrpSpPr/>
            <p:nvPr/>
          </p:nvGrpSpPr>
          <p:grpSpPr>
            <a:xfrm>
              <a:off x="1469877" y="2615126"/>
              <a:ext cx="9252245" cy="4068685"/>
              <a:chOff x="1701843" y="2676064"/>
              <a:chExt cx="8788314" cy="3962058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ECD9FD68-E143-40CC-BA15-06C9AB6285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6137"/>
              <a:stretch/>
            </p:blipFill>
            <p:spPr>
              <a:xfrm>
                <a:off x="1701843" y="2676064"/>
                <a:ext cx="8788314" cy="3962058"/>
              </a:xfrm>
              <a:prstGeom prst="rect">
                <a:avLst/>
              </a:prstGeom>
            </p:spPr>
          </p:pic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3454EF9-5B09-4DFC-951A-8674AFED9D23}"/>
                  </a:ext>
                </a:extLst>
              </p:cNvPr>
              <p:cNvSpPr/>
              <p:nvPr/>
            </p:nvSpPr>
            <p:spPr>
              <a:xfrm>
                <a:off x="8263156" y="3145872"/>
                <a:ext cx="1954635" cy="4949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</p:grp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40F1A32-189D-4185-8FD2-8C9AD5E5FA05}"/>
                </a:ext>
              </a:extLst>
            </p:cNvPr>
            <p:cNvSpPr/>
            <p:nvPr/>
          </p:nvSpPr>
          <p:spPr>
            <a:xfrm>
              <a:off x="2163567" y="3640009"/>
              <a:ext cx="3831788" cy="547753"/>
            </a:xfrm>
            <a:prstGeom prst="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0CC6215-F13F-4AD5-8D27-49524069E48F}"/>
                </a:ext>
              </a:extLst>
            </p:cNvPr>
            <p:cNvSpPr/>
            <p:nvPr/>
          </p:nvSpPr>
          <p:spPr>
            <a:xfrm>
              <a:off x="6295627" y="3640008"/>
              <a:ext cx="3831788" cy="547753"/>
            </a:xfrm>
            <a:prstGeom prst="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5A47A1C-DD23-4A95-999E-086010B43700}"/>
              </a:ext>
            </a:extLst>
          </p:cNvPr>
          <p:cNvSpPr txBox="1"/>
          <p:nvPr/>
        </p:nvSpPr>
        <p:spPr>
          <a:xfrm>
            <a:off x="9896048" y="6467670"/>
            <a:ext cx="22014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latin typeface="Meiryo UI" panose="020B0604030504040204" pitchFamily="34" charset="-128"/>
                <a:ea typeface="메이플스토리" panose="02000300000000000000" pitchFamily="2" charset="-127"/>
              </a:rPr>
              <a:t>출처 </a:t>
            </a:r>
            <a:r>
              <a:rPr lang="en-US" altLang="ko-KR" sz="1000" dirty="0">
                <a:latin typeface="Meiryo UI" panose="020B0604030504040204" pitchFamily="34" charset="-128"/>
                <a:ea typeface="Meiryo UI" panose="020B0604030504040204" pitchFamily="34" charset="-128"/>
              </a:rPr>
              <a:t>: </a:t>
            </a:r>
            <a:r>
              <a:rPr lang="ko-KR" altLang="en-US" sz="1000" dirty="0" err="1">
                <a:latin typeface="Meiryo UI" panose="020B0604030504040204" pitchFamily="34" charset="-128"/>
                <a:ea typeface="메이플스토리" panose="02000300000000000000" pitchFamily="2" charset="-127"/>
              </a:rPr>
              <a:t>인프런</a:t>
            </a:r>
            <a:endParaRPr lang="ko-KR" altLang="en-US" sz="1000" dirty="0">
              <a:latin typeface="Meiryo UI" panose="020B0604030504040204" pitchFamily="34" charset="-128"/>
              <a:ea typeface="메이플스토리" panose="020003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F71A82-4006-7C78-1A40-AB0C6AABB4C8}"/>
              </a:ext>
            </a:extLst>
          </p:cNvPr>
          <p:cNvSpPr txBox="1"/>
          <p:nvPr/>
        </p:nvSpPr>
        <p:spPr>
          <a:xfrm>
            <a:off x="1653344" y="6175129"/>
            <a:ext cx="85849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회귀 모델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은 각 모델들이 예측한 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수치값의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평균을 통해서 최종 예측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35E7A-98F5-7580-1F35-E3CDE26A3153}"/>
              </a:ext>
            </a:extLst>
          </p:cNvPr>
          <p:cNvSpPr txBox="1"/>
          <p:nvPr/>
        </p:nvSpPr>
        <p:spPr>
          <a:xfrm>
            <a:off x="964555" y="263483"/>
            <a:ext cx="2544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(Voting)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C739BD1-0F3B-C5C0-2561-5659F8C3F8E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6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921CFC0-3982-47D2-B756-1CECC22F2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2048" y="1120891"/>
            <a:ext cx="6187904" cy="386493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D2A818C-6651-4566-9A3F-0957D479D757}"/>
              </a:ext>
            </a:extLst>
          </p:cNvPr>
          <p:cNvSpPr/>
          <p:nvPr/>
        </p:nvSpPr>
        <p:spPr>
          <a:xfrm>
            <a:off x="995751" y="5073304"/>
            <a:ext cx="10200498" cy="138938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공통점 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여러 개의 모델이 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투표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혹은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평균을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통해 최종 예측결과를 선정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1.Voting : 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서로 다른 모델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을 결합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2.Bagging : 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같은 종류의 모델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을 결합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데이터 샘플링을 다르게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중첩 허용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4F61D99-638B-4E28-B63F-14155A5EB88D}"/>
              </a:ext>
            </a:extLst>
          </p:cNvPr>
          <p:cNvSpPr/>
          <p:nvPr/>
        </p:nvSpPr>
        <p:spPr>
          <a:xfrm>
            <a:off x="3076364" y="2438402"/>
            <a:ext cx="2867629" cy="54775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971A364-F3D5-4298-A72F-E758E1B70921}"/>
              </a:ext>
            </a:extLst>
          </p:cNvPr>
          <p:cNvSpPr/>
          <p:nvPr/>
        </p:nvSpPr>
        <p:spPr>
          <a:xfrm>
            <a:off x="6174854" y="2438402"/>
            <a:ext cx="2867629" cy="54775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5CF8F1-B8EF-462D-B96B-4EEF373FEE52}"/>
              </a:ext>
            </a:extLst>
          </p:cNvPr>
          <p:cNvSpPr txBox="1"/>
          <p:nvPr/>
        </p:nvSpPr>
        <p:spPr>
          <a:xfrm>
            <a:off x="9896048" y="6467670"/>
            <a:ext cx="22014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latin typeface="Meiryo UI" panose="020B0604030504040204" pitchFamily="34" charset="-128"/>
                <a:ea typeface="메이플스토리" panose="02000300000000000000" pitchFamily="2" charset="-127"/>
              </a:rPr>
              <a:t>출처 </a:t>
            </a:r>
            <a:r>
              <a:rPr lang="en-US" altLang="ko-KR" sz="1000" dirty="0">
                <a:latin typeface="Meiryo UI" panose="020B0604030504040204" pitchFamily="34" charset="-128"/>
                <a:ea typeface="Meiryo UI" panose="020B0604030504040204" pitchFamily="34" charset="-128"/>
              </a:rPr>
              <a:t>: </a:t>
            </a:r>
            <a:r>
              <a:rPr lang="ko-KR" altLang="en-US" sz="1000" dirty="0" err="1">
                <a:latin typeface="Meiryo UI" panose="020B0604030504040204" pitchFamily="34" charset="-128"/>
                <a:ea typeface="메이플스토리" panose="02000300000000000000" pitchFamily="2" charset="-127"/>
              </a:rPr>
              <a:t>인프런</a:t>
            </a:r>
            <a:endParaRPr lang="ko-KR" altLang="en-US" sz="1000" dirty="0">
              <a:latin typeface="Meiryo UI" panose="020B0604030504040204" pitchFamily="34" charset="-128"/>
              <a:ea typeface="메이플스토리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2C09CE-3A55-485B-88BA-E23E8DAA68E1}"/>
              </a:ext>
            </a:extLst>
          </p:cNvPr>
          <p:cNvSpPr txBox="1"/>
          <p:nvPr/>
        </p:nvSpPr>
        <p:spPr>
          <a:xfrm>
            <a:off x="6600324" y="6406114"/>
            <a:ext cx="2790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Bootstrap </a:t>
            </a:r>
            <a:r>
              <a:rPr lang="ko-KR" altLang="en-US" dirty="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분할 방식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7A39A9-F966-70E3-EDA5-B2D1A1500F61}"/>
              </a:ext>
            </a:extLst>
          </p:cNvPr>
          <p:cNvSpPr txBox="1"/>
          <p:nvPr/>
        </p:nvSpPr>
        <p:spPr>
          <a:xfrm>
            <a:off x="964555" y="263483"/>
            <a:ext cx="5477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(Voting), 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베깅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(Bagging)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8812E9-6707-4D48-9FF8-7441A068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23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66F2EB8-FCB9-4F87-B371-38B2B224C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910" y="2560605"/>
            <a:ext cx="8872180" cy="34347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8419EC-96AF-4D6C-96D7-295635D3177A}"/>
              </a:ext>
            </a:extLst>
          </p:cNvPr>
          <p:cNvSpPr txBox="1"/>
          <p:nvPr/>
        </p:nvSpPr>
        <p:spPr>
          <a:xfrm>
            <a:off x="892753" y="1433604"/>
            <a:ext cx="1015768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여러 개의 모델이 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순차적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으로 학습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예측하며 잘못 예측한 데이터에 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가중치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를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부여해 </a:t>
            </a:r>
            <a:r>
              <a:rPr lang="ko-KR" altLang="en-US" sz="2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오류를 개선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해 나가면서 학습하는 방식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결정 트리 모형을 베이스로 사용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96F945-0A74-40AA-A528-AB52E516F583}"/>
              </a:ext>
            </a:extLst>
          </p:cNvPr>
          <p:cNvSpPr txBox="1"/>
          <p:nvPr/>
        </p:nvSpPr>
        <p:spPr>
          <a:xfrm>
            <a:off x="6944264" y="6371831"/>
            <a:ext cx="500112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000" b="0" i="0" dirty="0">
                <a:effectLst/>
                <a:latin typeface="Meiryo UI" panose="020B0604030504040204" pitchFamily="34" charset="-128"/>
                <a:ea typeface="메이플스토리" panose="02000300000000000000" pitchFamily="2" charset="-127"/>
              </a:rPr>
              <a:t>출처</a:t>
            </a:r>
            <a:r>
              <a:rPr lang="en-US" altLang="ko-KR" sz="1000" b="0" i="0" dirty="0">
                <a:effectLst/>
                <a:latin typeface="Meiryo UI" panose="020B0604030504040204" pitchFamily="34" charset="-128"/>
                <a:ea typeface="Meiryo UI" panose="020B0604030504040204" pitchFamily="34" charset="-128"/>
              </a:rPr>
              <a:t>: Medium (Boosting and Bagging explained with examples)</a:t>
            </a:r>
            <a:endParaRPr lang="ko-KR" altLang="en-US" sz="1000" dirty="0">
              <a:latin typeface="Meiryo UI" panose="020B0604030504040204" pitchFamily="34" charset="-128"/>
              <a:ea typeface="메이플스토리" panose="02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DA2E28-A47F-27D0-09AA-0023C952DE71}"/>
              </a:ext>
            </a:extLst>
          </p:cNvPr>
          <p:cNvSpPr txBox="1"/>
          <p:nvPr/>
        </p:nvSpPr>
        <p:spPr>
          <a:xfrm>
            <a:off x="964555" y="263483"/>
            <a:ext cx="3360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5CA017F-0960-6260-5B77-2E75BDADE6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75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329AFEA-7843-414B-95ED-FBF526888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5827"/>
            <a:ext cx="12192000" cy="58421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B8F7B6-05C3-5566-47B2-18443AADEE34}"/>
              </a:ext>
            </a:extLst>
          </p:cNvPr>
          <p:cNvSpPr txBox="1"/>
          <p:nvPr/>
        </p:nvSpPr>
        <p:spPr>
          <a:xfrm>
            <a:off x="964555" y="263483"/>
            <a:ext cx="6294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베깅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(Bagging), 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1BBFD6-52F2-2A94-0F16-E21F54346C5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187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99B0CF85-C79B-402F-8337-FB9EE821B2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4769059"/>
              </p:ext>
            </p:extLst>
          </p:nvPr>
        </p:nvGraphicFramePr>
        <p:xfrm>
          <a:off x="520117" y="1062226"/>
          <a:ext cx="11185929" cy="5554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0117">
                  <a:extLst>
                    <a:ext uri="{9D8B030D-6E8A-4147-A177-3AD203B41FA5}">
                      <a16:colId xmlns:a16="http://schemas.microsoft.com/office/drawing/2014/main" val="2410144561"/>
                    </a:ext>
                  </a:extLst>
                </a:gridCol>
                <a:gridCol w="4377906">
                  <a:extLst>
                    <a:ext uri="{9D8B030D-6E8A-4147-A177-3AD203B41FA5}">
                      <a16:colId xmlns:a16="http://schemas.microsoft.com/office/drawing/2014/main" val="1646951374"/>
                    </a:ext>
                  </a:extLst>
                </a:gridCol>
                <a:gridCol w="4377906">
                  <a:extLst>
                    <a:ext uri="{9D8B030D-6E8A-4147-A177-3AD203B41FA5}">
                      <a16:colId xmlns:a16="http://schemas.microsoft.com/office/drawing/2014/main" val="3725706997"/>
                    </a:ext>
                  </a:extLst>
                </a:gridCol>
              </a:tblGrid>
              <a:tr h="4335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구 분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tx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베깅</a:t>
                      </a:r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(Bagging)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>
                          <a:solidFill>
                            <a:schemeClr val="tx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부스팅</a:t>
                      </a:r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(Boosting)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464577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특징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ㆍ같은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종류의 모델이 투표를 통해 최종</a:t>
                      </a:r>
                      <a:endParaRPr lang="en-US" altLang="ko-KR" sz="1800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  <a:p>
                      <a:pPr algn="l" latinLnBrk="1"/>
                      <a:r>
                        <a:rPr lang="en-US" altLang="ko-KR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 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 예측 결과를 도출</a:t>
                      </a:r>
                      <a:endParaRPr lang="en-US" altLang="ko-KR" sz="1800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  <a:p>
                      <a:pPr algn="l" latinLnBrk="1"/>
                      <a:r>
                        <a:rPr lang="en-US" altLang="ko-KR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  (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데이터 샘플을 다르게 </a:t>
                      </a:r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가져감</a:t>
                      </a:r>
                      <a:r>
                        <a:rPr lang="en-US" altLang="ko-KR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</a:t>
                      </a:r>
                      <a:r>
                        <a:rPr lang="ko-KR" altLang="en-US" sz="1800" b="1" i="0" u="none" strike="noStrike" kern="1200" baseline="0" dirty="0" err="1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순차</a:t>
                      </a:r>
                      <a:r>
                        <a:rPr lang="ko-KR" altLang="en-US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 학습</a:t>
                      </a:r>
                      <a:r>
                        <a:rPr lang="en-US" altLang="ko-KR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+</a:t>
                      </a:r>
                      <a:r>
                        <a:rPr lang="ko-KR" altLang="en-US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예측 </a:t>
                      </a:r>
                      <a:r>
                        <a:rPr lang="en-US" altLang="ko-KR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이전 모델의 오류를 고려</a:t>
                      </a:r>
                      <a:r>
                        <a:rPr lang="en-US" altLang="ko-KR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)</a:t>
                      </a:r>
                      <a:endParaRPr lang="ko-KR" altLang="en-US" sz="1800" b="0" i="0" u="none" strike="noStrike" kern="1200" baseline="0" dirty="0">
                        <a:solidFill>
                          <a:schemeClr val="dk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5488391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목적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ㆍ일반적으로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좋은 모델을 만들기 위해</a:t>
                      </a:r>
                      <a:endParaRPr lang="en-US" altLang="ko-KR" sz="1800" b="0" i="0" u="none" strike="noStrike" kern="1200" baseline="0" dirty="0">
                        <a:solidFill>
                          <a:schemeClr val="dk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</a:t>
                      </a:r>
                      <a:r>
                        <a:rPr lang="ko-KR" altLang="en-US" sz="1800" b="1" i="0" u="none" strike="noStrike" kern="1200" baseline="0" dirty="0" err="1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과대적합</a:t>
                      </a:r>
                      <a:r>
                        <a:rPr lang="ko-KR" altLang="en-US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 방지</a:t>
                      </a:r>
                      <a:r>
                        <a:rPr lang="en-US" altLang="ko-KR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편향된 학습을 방지</a:t>
                      </a:r>
                      <a:r>
                        <a:rPr lang="en-US" altLang="ko-KR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ㆍ맞추기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어려운 문제를 풀기 위해</a:t>
                      </a:r>
                      <a:endParaRPr lang="en-US" altLang="ko-KR" sz="1800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  <a:p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ㆍ과소적합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방지</a:t>
                      </a:r>
                      <a:r>
                        <a:rPr lang="en-US" altLang="ko-KR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(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부족한 학습을 방지</a:t>
                      </a:r>
                      <a:r>
                        <a:rPr lang="en-US" altLang="ko-KR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0814373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적합한 상황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</a:t>
                      </a:r>
                      <a:r>
                        <a:rPr lang="ko-KR" altLang="en-US" sz="1800" b="1" i="0" u="none" strike="noStrike" kern="1200" baseline="0" dirty="0" err="1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데이터</a:t>
                      </a:r>
                      <a:r>
                        <a:rPr lang="ko-KR" altLang="en-US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 값들의 편차가 클 경우</a:t>
                      </a:r>
                      <a:endParaRPr lang="en-US" altLang="ko-KR" sz="1800" b="1" i="0" u="none" strike="noStrike" kern="1200" baseline="0" dirty="0">
                        <a:solidFill>
                          <a:schemeClr val="dk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ㆍ학습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정확도가 낮거나 오차가 클 경우</a:t>
                      </a:r>
                      <a:endParaRPr lang="en-US" altLang="ko-KR" sz="1800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9919758"/>
                  </a:ext>
                </a:extLst>
              </a:tr>
              <a:tr h="1010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대표 모델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</a:t>
                      </a:r>
                      <a:r>
                        <a:rPr lang="en-US" altLang="ko-KR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Random Forest</a:t>
                      </a:r>
                      <a:endParaRPr lang="en-US" altLang="ko-KR" sz="1800" b="0" i="0" u="none" strike="noStrike" kern="1200" baseline="0" dirty="0">
                        <a:solidFill>
                          <a:schemeClr val="dk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</a:t>
                      </a:r>
                      <a:r>
                        <a:rPr lang="en-US" altLang="ko-KR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Ada Boosting, Gradient Boosting,</a:t>
                      </a:r>
                    </a:p>
                    <a:p>
                      <a:r>
                        <a:rPr lang="en-US" altLang="ko-KR" sz="1800" b="1" i="0" u="none" strike="noStrike" kern="1200" baseline="0" dirty="0">
                          <a:solidFill>
                            <a:schemeClr val="dk1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  <a:cs typeface="+mn-cs"/>
                        </a:rPr>
                        <a:t>    XG Boosting, Light GBM</a:t>
                      </a:r>
                      <a:endParaRPr lang="en-US" altLang="ko-KR" sz="1800" b="0" i="0" u="none" strike="noStrike" kern="1200" baseline="0" dirty="0">
                        <a:solidFill>
                          <a:schemeClr val="dk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8734165"/>
                  </a:ext>
                </a:extLst>
              </a:tr>
              <a:tr h="870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데이터 선택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ㆍ무작위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선택</a:t>
                      </a:r>
                      <a:endParaRPr lang="en-US" altLang="ko-KR" sz="1800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ㆍ무작위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선택 </a:t>
                      </a:r>
                      <a:r>
                        <a:rPr lang="en-US" altLang="ko-KR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(</a:t>
                      </a:r>
                      <a:r>
                        <a:rPr lang="ko-KR" altLang="en-US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오류 데이터에 가중치 적용</a:t>
                      </a:r>
                      <a:r>
                        <a:rPr lang="en-US" altLang="ko-KR" sz="18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006246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3CFBEB7-3538-24AC-7FC1-E181E94E9214}"/>
              </a:ext>
            </a:extLst>
          </p:cNvPr>
          <p:cNvSpPr txBox="1"/>
          <p:nvPr/>
        </p:nvSpPr>
        <p:spPr>
          <a:xfrm>
            <a:off x="964555" y="263483"/>
            <a:ext cx="6185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베깅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(Bagging), 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BC2BC9F-639A-4E86-F35A-97CF8DF4FE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9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E7E83A0-6A39-851D-14E2-D8DC745BF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557" y="283069"/>
            <a:ext cx="5079170" cy="507917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2526725" y="4540436"/>
            <a:ext cx="7136835" cy="1327826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4000">
                <a:ln>
                  <a:solidFill>
                    <a:schemeClr val="bg1">
                      <a:alpha val="0"/>
                    </a:schemeClr>
                  </a:solidFill>
                </a:ln>
                <a:latin typeface="메이플스토리" panose="02000300000000000000" pitchFamily="2" charset="-127"/>
                <a:ea typeface="메이플스토리" panose="02000300000000000000" pitchFamily="2" charset="-127"/>
              </a:rPr>
              <a:t>Random Forest</a:t>
            </a:r>
          </a:p>
          <a:p>
            <a:pPr algn="ctr"/>
            <a:r>
              <a:rPr lang="ko-KR" altLang="en-US" sz="4000">
                <a:ln>
                  <a:solidFill>
                    <a:schemeClr val="bg1">
                      <a:alpha val="0"/>
                    </a:schemeClr>
                  </a:solidFill>
                </a:ln>
                <a:latin typeface="메이플스토리" panose="02000300000000000000" pitchFamily="2" charset="-127"/>
                <a:ea typeface="메이플스토리" panose="02000300000000000000" pitchFamily="2" charset="-127"/>
              </a:rPr>
              <a:t>랜덤 포레스트</a:t>
            </a:r>
            <a:endParaRPr lang="en-US" altLang="ko-KR" sz="4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292" y="528330"/>
            <a:ext cx="2377121" cy="57654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BC8901E-36E2-C7BB-42AF-E6E8642FA958}"/>
              </a:ext>
            </a:extLst>
          </p:cNvPr>
          <p:cNvSpPr/>
          <p:nvPr/>
        </p:nvSpPr>
        <p:spPr>
          <a:xfrm>
            <a:off x="6375814" y="1748473"/>
            <a:ext cx="510363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래픽 5" descr="느낌표">
            <a:extLst>
              <a:ext uri="{FF2B5EF4-FFF2-40B4-BE49-F238E27FC236}">
                <a16:creationId xmlns:a16="http://schemas.microsoft.com/office/drawing/2014/main" id="{E9B61522-37F4-907D-E5F2-18461D375A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36065" y="1667843"/>
            <a:ext cx="389860" cy="38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662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77C60BCF-354F-4D23-8DB5-185B12CB29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2513860"/>
              </p:ext>
            </p:extLst>
          </p:nvPr>
        </p:nvGraphicFramePr>
        <p:xfrm>
          <a:off x="1168973" y="1047965"/>
          <a:ext cx="9156557" cy="56759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3843104-1752-A74D-F51E-9BB60EA37A6D}"/>
              </a:ext>
            </a:extLst>
          </p:cNvPr>
          <p:cNvSpPr txBox="1"/>
          <p:nvPr/>
        </p:nvSpPr>
        <p:spPr>
          <a:xfrm>
            <a:off x="964555" y="263483"/>
            <a:ext cx="36295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머신러닝 모델 개략도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BC4F0CE-1A79-8C46-647E-D12DAC741D6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085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CCA256F-F912-499D-BABF-19D4B8A11669}"/>
              </a:ext>
            </a:extLst>
          </p:cNvPr>
          <p:cNvSpPr/>
          <p:nvPr/>
        </p:nvSpPr>
        <p:spPr>
          <a:xfrm>
            <a:off x="487960" y="2590096"/>
            <a:ext cx="11220548" cy="2030390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여러 개의 결정 트리 </a:t>
            </a:r>
            <a:r>
              <a:rPr lang="ko-KR" altLang="en-US" sz="4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모델로 예측한 값을 투표를 통해서 최종 선택하는 </a:t>
            </a:r>
            <a:r>
              <a:rPr lang="ko-KR" altLang="en-US" sz="4400" dirty="0" err="1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베깅</a:t>
            </a:r>
            <a:r>
              <a:rPr lang="ko-KR" altLang="en-US" sz="4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의</a:t>
            </a:r>
            <a:r>
              <a:rPr lang="ko-KR" altLang="en-US" sz="4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대표적 모델</a:t>
            </a:r>
            <a:endParaRPr lang="en-US" altLang="ko-KR" sz="4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7FEA5E-0A15-76D4-38DF-DA278FB9691F}"/>
              </a:ext>
            </a:extLst>
          </p:cNvPr>
          <p:cNvSpPr txBox="1"/>
          <p:nvPr/>
        </p:nvSpPr>
        <p:spPr>
          <a:xfrm>
            <a:off x="964555" y="263483"/>
            <a:ext cx="57919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랜덤 포레스트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(Random Forest)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B6A657-D652-3FF8-944D-2EFA9ED4E2F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400513-8624-4B88-9729-4300DF25F0EA}"/>
              </a:ext>
            </a:extLst>
          </p:cNvPr>
          <p:cNvSpPr txBox="1"/>
          <p:nvPr/>
        </p:nvSpPr>
        <p:spPr>
          <a:xfrm>
            <a:off x="5555864" y="1951672"/>
            <a:ext cx="580322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직관적이어서 결과를 쉽게 이해할 수 있음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트리가 깊어질수록 과대적합이 되기 쉬움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8CBD2A3-5F17-40CF-9FB9-6D6D28921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789" y="2076909"/>
            <a:ext cx="5200075" cy="34784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F27B42-9181-58EA-941B-AFA54839434C}"/>
              </a:ext>
            </a:extLst>
          </p:cNvPr>
          <p:cNvSpPr txBox="1"/>
          <p:nvPr/>
        </p:nvSpPr>
        <p:spPr>
          <a:xfrm>
            <a:off x="964555" y="263483"/>
            <a:ext cx="46374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결정 트리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(Decision Tree)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88AA94-5010-1D00-5B13-8EEF7F9351D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57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1481070" y="1511576"/>
            <a:ext cx="9311426" cy="1704275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8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</a:t>
            </a:r>
            <a:r>
              <a:rPr lang="en-US" altLang="ko-KR" sz="28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(Ensemble)</a:t>
            </a:r>
            <a:r>
              <a:rPr lang="ko-KR" altLang="en-US" sz="28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의 개념을 이해해보자</a:t>
            </a:r>
            <a:r>
              <a:rPr lang="en-US" altLang="ko-KR" sz="28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8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</a:t>
            </a:r>
            <a:r>
              <a:rPr lang="en-US" altLang="ko-KR" sz="28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(Ensemble)</a:t>
            </a:r>
            <a:r>
              <a:rPr lang="ko-KR" altLang="en-US" sz="28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의 종류를 알아보고 적용해보자</a:t>
            </a:r>
            <a:r>
              <a:rPr lang="en-US" altLang="ko-KR" sz="2800" b="1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9A33E-9E0B-32A3-4CBE-F828E9C87E53}"/>
              </a:ext>
            </a:extLst>
          </p:cNvPr>
          <p:cNvSpPr txBox="1"/>
          <p:nvPr/>
        </p:nvSpPr>
        <p:spPr>
          <a:xfrm>
            <a:off x="964555" y="263483"/>
            <a:ext cx="16834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학습 목표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06CC366-E624-5704-244D-E8C21FFAE8F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39004" y="208031"/>
            <a:ext cx="720000" cy="68893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5D103F-A0FE-FD9A-76C8-7CE8E0D36D7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4818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63961DE8-55C2-4972-905F-5DA48705E6F5}"/>
              </a:ext>
            </a:extLst>
          </p:cNvPr>
          <p:cNvGrpSpPr/>
          <p:nvPr/>
        </p:nvGrpSpPr>
        <p:grpSpPr>
          <a:xfrm>
            <a:off x="323941" y="1887139"/>
            <a:ext cx="11365090" cy="2954805"/>
            <a:chOff x="306452" y="2035140"/>
            <a:chExt cx="11365090" cy="295480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8A3DF12-B954-4A85-B4C1-5188B4EF436B}"/>
                </a:ext>
              </a:extLst>
            </p:cNvPr>
            <p:cNvGrpSpPr/>
            <p:nvPr/>
          </p:nvGrpSpPr>
          <p:grpSpPr>
            <a:xfrm>
              <a:off x="6699842" y="2035140"/>
              <a:ext cx="4971700" cy="2864660"/>
              <a:chOff x="7109178" y="2002435"/>
              <a:chExt cx="4585330" cy="2675278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DE26FFA7-D00B-442F-A051-C6C367D0A3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09178" y="2028281"/>
                <a:ext cx="4585330" cy="2649432"/>
              </a:xfrm>
              <a:prstGeom prst="rect">
                <a:avLst/>
              </a:prstGeom>
            </p:spPr>
          </p:pic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71E981B1-A773-4689-A218-CA7EDC38A9E3}"/>
                  </a:ext>
                </a:extLst>
              </p:cNvPr>
              <p:cNvSpPr/>
              <p:nvPr/>
            </p:nvSpPr>
            <p:spPr>
              <a:xfrm>
                <a:off x="7122253" y="2002435"/>
                <a:ext cx="2751589" cy="35487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0314206-E7C7-43BB-BE32-C469355D548F}"/>
                </a:ext>
              </a:extLst>
            </p:cNvPr>
            <p:cNvGrpSpPr/>
            <p:nvPr/>
          </p:nvGrpSpPr>
          <p:grpSpPr>
            <a:xfrm>
              <a:off x="306452" y="2252598"/>
              <a:ext cx="6540037" cy="2737347"/>
              <a:chOff x="306452" y="2002434"/>
              <a:chExt cx="6540037" cy="2737347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708B069D-7F1F-405E-BA9B-B582F81B43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6452" y="2002435"/>
                <a:ext cx="6540037" cy="2737346"/>
              </a:xfrm>
              <a:prstGeom prst="rect">
                <a:avLst/>
              </a:prstGeom>
            </p:spPr>
          </p:pic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EC226176-5989-4B6B-BB5C-CBA37FC0097D}"/>
                  </a:ext>
                </a:extLst>
              </p:cNvPr>
              <p:cNvSpPr/>
              <p:nvPr/>
            </p:nvSpPr>
            <p:spPr>
              <a:xfrm>
                <a:off x="497492" y="2002434"/>
                <a:ext cx="3479285" cy="3548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3EAD60F-B2C9-4FAA-82FC-2D3473E0B271}"/>
              </a:ext>
            </a:extLst>
          </p:cNvPr>
          <p:cNvSpPr txBox="1"/>
          <p:nvPr/>
        </p:nvSpPr>
        <p:spPr>
          <a:xfrm>
            <a:off x="1340269" y="5129445"/>
            <a:ext cx="45073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건강 위험도를 예측하기 위한 </a:t>
            </a:r>
            <a:r>
              <a:rPr lang="ko-KR" altLang="en-US" sz="20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결정 트리</a:t>
            </a:r>
            <a:endParaRPr lang="en-US" altLang="ko-KR" sz="2000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BE4D19-0DE7-4253-9DFD-0CD055B93590}"/>
              </a:ext>
            </a:extLst>
          </p:cNvPr>
          <p:cNvSpPr txBox="1"/>
          <p:nvPr/>
        </p:nvSpPr>
        <p:spPr>
          <a:xfrm>
            <a:off x="7118671" y="5129445"/>
            <a:ext cx="48737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건강 위험도를 예측하기 위한 </a:t>
            </a:r>
            <a:r>
              <a:rPr lang="ko-KR" altLang="en-US" sz="20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랜덤 포레스트</a:t>
            </a:r>
            <a:endParaRPr lang="en-US" altLang="ko-KR" sz="2000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08962F7-4175-4889-BFC7-65360949AB3E}"/>
              </a:ext>
            </a:extLst>
          </p:cNvPr>
          <p:cNvSpPr/>
          <p:nvPr/>
        </p:nvSpPr>
        <p:spPr>
          <a:xfrm>
            <a:off x="7118671" y="1874272"/>
            <a:ext cx="4873780" cy="38187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819DBB-0635-CA59-8A5B-E7F8C1735AD3}"/>
              </a:ext>
            </a:extLst>
          </p:cNvPr>
          <p:cNvSpPr txBox="1"/>
          <p:nvPr/>
        </p:nvSpPr>
        <p:spPr>
          <a:xfrm>
            <a:off x="964555" y="263483"/>
            <a:ext cx="57919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랜덤 포레스트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(Random Forest)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CA52B46-AB3A-0A48-95CE-DD5B074B4B7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16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5516C74-5A2A-43B5-B32A-456F9F57B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5520"/>
            <a:ext cx="12192000" cy="57624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CB8FEB7-7086-416F-8BF9-325020B33F41}"/>
              </a:ext>
            </a:extLst>
          </p:cNvPr>
          <p:cNvSpPr txBox="1"/>
          <p:nvPr/>
        </p:nvSpPr>
        <p:spPr>
          <a:xfrm>
            <a:off x="3179428" y="3903983"/>
            <a:ext cx="6627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위험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5E08E1-2A5E-499C-8C7C-38F69114EEC7}"/>
              </a:ext>
            </a:extLst>
          </p:cNvPr>
          <p:cNvSpPr txBox="1"/>
          <p:nvPr/>
        </p:nvSpPr>
        <p:spPr>
          <a:xfrm>
            <a:off x="8366622" y="3903983"/>
            <a:ext cx="6627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위험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403473-CEB4-42B6-A6CF-A3766EA576E1}"/>
              </a:ext>
            </a:extLst>
          </p:cNvPr>
          <p:cNvSpPr txBox="1"/>
          <p:nvPr/>
        </p:nvSpPr>
        <p:spPr>
          <a:xfrm>
            <a:off x="6284753" y="5046284"/>
            <a:ext cx="6627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위험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9ED481-DC6B-4483-97E6-5E67C72DF2C1}"/>
              </a:ext>
            </a:extLst>
          </p:cNvPr>
          <p:cNvSpPr txBox="1"/>
          <p:nvPr/>
        </p:nvSpPr>
        <p:spPr>
          <a:xfrm>
            <a:off x="8366622" y="5046284"/>
            <a:ext cx="6627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위험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2428E2-CCBD-4382-A098-03A08B450C78}"/>
              </a:ext>
            </a:extLst>
          </p:cNvPr>
          <p:cNvSpPr txBox="1"/>
          <p:nvPr/>
        </p:nvSpPr>
        <p:spPr>
          <a:xfrm>
            <a:off x="5266444" y="3903983"/>
            <a:ext cx="6627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양호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68F9DC-0693-4F6D-BB5A-1CA89BEDBFD1}"/>
              </a:ext>
            </a:extLst>
          </p:cNvPr>
          <p:cNvSpPr txBox="1"/>
          <p:nvPr/>
        </p:nvSpPr>
        <p:spPr>
          <a:xfrm>
            <a:off x="3631988" y="5046283"/>
            <a:ext cx="6627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양호</a:t>
            </a:r>
            <a:endParaRPr lang="ko-KR" altLang="en-US" sz="1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738AA6-423F-9704-F085-36D71435AC9F}"/>
              </a:ext>
            </a:extLst>
          </p:cNvPr>
          <p:cNvSpPr txBox="1"/>
          <p:nvPr/>
        </p:nvSpPr>
        <p:spPr>
          <a:xfrm>
            <a:off x="964555" y="263483"/>
            <a:ext cx="5682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랜덤 포레스트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(Random Forest)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01D8FDE-2DB3-E761-2BD9-06BF7B6FA84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70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969E73C-7013-476E-A42A-8CEF5418E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6367"/>
            <a:ext cx="12192000" cy="58316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9E1766-36D6-51E4-391D-B9233A1FFE31}"/>
              </a:ext>
            </a:extLst>
          </p:cNvPr>
          <p:cNvSpPr txBox="1"/>
          <p:nvPr/>
        </p:nvSpPr>
        <p:spPr>
          <a:xfrm>
            <a:off x="964555" y="263483"/>
            <a:ext cx="5682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랜덤 포레스트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(Random Forest)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C974686-48DB-3224-2A23-6C697049216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94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6D7E1C-7EEB-4C50-8032-946F150302B5}"/>
              </a:ext>
            </a:extLst>
          </p:cNvPr>
          <p:cNvSpPr txBox="1"/>
          <p:nvPr/>
        </p:nvSpPr>
        <p:spPr>
          <a:xfrm>
            <a:off x="1098164" y="1329372"/>
            <a:ext cx="10103236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결정 트리 매개변수</a:t>
            </a:r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(Hyperparameter)</a:t>
            </a: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•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트리의 최대 깊이 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en-US" altLang="ko-KR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max_depth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•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말단 노드 최대 개수 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en-US" altLang="ko-KR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max_leaf_nodes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•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말단 노드가 되기 위한 최소 샘플 수 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en-US" altLang="ko-KR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min_samples_leaf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C05CE1-6B10-B4A5-89D9-79A39AA930C9}"/>
              </a:ext>
            </a:extLst>
          </p:cNvPr>
          <p:cNvSpPr txBox="1"/>
          <p:nvPr/>
        </p:nvSpPr>
        <p:spPr>
          <a:xfrm>
            <a:off x="964555" y="263483"/>
            <a:ext cx="5682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랜덤 포레스트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(Random Forest)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9BA0A64-E552-B793-22C4-38A18F32E92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1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4238D6-612D-4481-BD38-9ACEE51634B6}"/>
              </a:ext>
            </a:extLst>
          </p:cNvPr>
          <p:cNvSpPr txBox="1"/>
          <p:nvPr/>
        </p:nvSpPr>
        <p:spPr>
          <a:xfrm>
            <a:off x="696253" y="1029212"/>
            <a:ext cx="10806360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특징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•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결정 트리 모델의 과대적합을 통계적 방법으로 해소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•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결정 트리 모델처럼 쉽고 직관적임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•  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방식에 비해 빠른 수행 속도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•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모델 튜닝을 위한 시간이 많이 필요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하이퍼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파라미터의 종류가 많음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•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큰 데이터 세트에도 잘 동작하지만 트리 개수가 많아질수록 시간이 오래 걸림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BDA652-BD57-EB11-8F86-21CE2002152F}"/>
              </a:ext>
            </a:extLst>
          </p:cNvPr>
          <p:cNvSpPr txBox="1"/>
          <p:nvPr/>
        </p:nvSpPr>
        <p:spPr>
          <a:xfrm>
            <a:off x="964555" y="263483"/>
            <a:ext cx="5682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랜덤 포레스트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(Random Forest)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A950FBA-5690-DA40-2ADA-52264D9638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06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E7E83A0-6A39-851D-14E2-D8DC745BF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001" y="-187766"/>
            <a:ext cx="5502285" cy="5502285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2526725" y="4540436"/>
            <a:ext cx="7136835" cy="1327826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4000">
                <a:ln>
                  <a:solidFill>
                    <a:schemeClr val="bg1">
                      <a:alpha val="0"/>
                    </a:schemeClr>
                  </a:solidFill>
                </a:ln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 Algorithm</a:t>
            </a:r>
          </a:p>
          <a:p>
            <a:pPr algn="ctr"/>
            <a:r>
              <a:rPr lang="ko-KR" altLang="en-US" sz="4000">
                <a:ln>
                  <a:solidFill>
                    <a:schemeClr val="bg1">
                      <a:alpha val="0"/>
                    </a:schemeClr>
                  </a:solidFill>
                </a:ln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 알고리즘</a:t>
            </a:r>
            <a:endParaRPr lang="en-US" altLang="ko-KR" sz="4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292" y="528330"/>
            <a:ext cx="2377121" cy="57654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BC8901E-36E2-C7BB-42AF-E6E8642FA958}"/>
              </a:ext>
            </a:extLst>
          </p:cNvPr>
          <p:cNvSpPr/>
          <p:nvPr/>
        </p:nvSpPr>
        <p:spPr>
          <a:xfrm>
            <a:off x="6422834" y="1418164"/>
            <a:ext cx="510363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래픽 5" descr="느낌표">
            <a:extLst>
              <a:ext uri="{FF2B5EF4-FFF2-40B4-BE49-F238E27FC236}">
                <a16:creationId xmlns:a16="http://schemas.microsoft.com/office/drawing/2014/main" id="{E9B61522-37F4-907D-E5F2-18461D375A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80307" y="1337534"/>
            <a:ext cx="389860" cy="38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53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E3762D3-16B1-477C-8374-1C9BAAA0C0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300"/>
          <a:stretch/>
        </p:blipFill>
        <p:spPr>
          <a:xfrm>
            <a:off x="0" y="1006462"/>
            <a:ext cx="12192000" cy="150382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B062F32-2565-4C14-8E7C-1BF7D5902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0984" y="2866524"/>
            <a:ext cx="3643222" cy="335227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BCF728F-2BAE-4541-ABE3-0479AC10F5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7796" y="3353288"/>
            <a:ext cx="3504133" cy="22970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E346D0-4A14-4F67-BC9A-B4037F7805C8}"/>
              </a:ext>
            </a:extLst>
          </p:cNvPr>
          <p:cNvSpPr txBox="1"/>
          <p:nvPr/>
        </p:nvSpPr>
        <p:spPr>
          <a:xfrm>
            <a:off x="2216994" y="6331786"/>
            <a:ext cx="253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Random Forest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B9AFC5-94A7-472D-A9B8-3BFFC8D5FAAC}"/>
              </a:ext>
            </a:extLst>
          </p:cNvPr>
          <p:cNvSpPr txBox="1"/>
          <p:nvPr/>
        </p:nvSpPr>
        <p:spPr>
          <a:xfrm>
            <a:off x="7444059" y="6331786"/>
            <a:ext cx="253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Ada Boosting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30B614-DD89-4C48-9262-44D0A7500631}"/>
              </a:ext>
            </a:extLst>
          </p:cNvPr>
          <p:cNvSpPr txBox="1"/>
          <p:nvPr/>
        </p:nvSpPr>
        <p:spPr>
          <a:xfrm>
            <a:off x="2518114" y="2377790"/>
            <a:ext cx="33305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약한 </a:t>
            </a:r>
            <a:r>
              <a:rPr lang="ko-KR" altLang="en-US" sz="1400" dirty="0" err="1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학습기</a:t>
            </a:r>
            <a:r>
              <a:rPr lang="en-US" altLang="ko-KR" sz="1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(Weak learner)</a:t>
            </a:r>
            <a:endParaRPr lang="ko-KR" altLang="en-US" sz="1400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473FB16-1063-426A-A81A-A58D457B2FEE}"/>
              </a:ext>
            </a:extLst>
          </p:cNvPr>
          <p:cNvSpPr/>
          <p:nvPr/>
        </p:nvSpPr>
        <p:spPr>
          <a:xfrm>
            <a:off x="9066363" y="3370540"/>
            <a:ext cx="1262435" cy="65799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1DB675-7D2D-4520-9DA9-CEE263CBC1D2}"/>
              </a:ext>
            </a:extLst>
          </p:cNvPr>
          <p:cNvSpPr txBox="1"/>
          <p:nvPr/>
        </p:nvSpPr>
        <p:spPr>
          <a:xfrm>
            <a:off x="8921747" y="2995136"/>
            <a:ext cx="1551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stump</a:t>
            </a:r>
            <a:endParaRPr lang="ko-KR" altLang="en-US" sz="1400" dirty="0">
              <a:solidFill>
                <a:srgbClr val="FF0000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2" name="화살표: 아래로 구부러짐 11">
            <a:extLst>
              <a:ext uri="{FF2B5EF4-FFF2-40B4-BE49-F238E27FC236}">
                <a16:creationId xmlns:a16="http://schemas.microsoft.com/office/drawing/2014/main" id="{1E9F2F30-A9B4-4B99-8442-1AB573DAC09F}"/>
              </a:ext>
            </a:extLst>
          </p:cNvPr>
          <p:cNvSpPr/>
          <p:nvPr/>
        </p:nvSpPr>
        <p:spPr>
          <a:xfrm>
            <a:off x="8365818" y="2866524"/>
            <a:ext cx="930580" cy="375662"/>
          </a:xfrm>
          <a:prstGeom prst="curved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4" name="화살표: 왼쪽으로 구부러짐 13">
            <a:extLst>
              <a:ext uri="{FF2B5EF4-FFF2-40B4-BE49-F238E27FC236}">
                <a16:creationId xmlns:a16="http://schemas.microsoft.com/office/drawing/2014/main" id="{EBDD2FD6-2108-4BA6-9AFB-D9FE0B66F9EB}"/>
              </a:ext>
            </a:extLst>
          </p:cNvPr>
          <p:cNvSpPr/>
          <p:nvPr/>
        </p:nvSpPr>
        <p:spPr>
          <a:xfrm>
            <a:off x="10491343" y="3787761"/>
            <a:ext cx="354484" cy="766310"/>
          </a:xfrm>
          <a:prstGeom prst="curved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6" name="화살표: 오른쪽으로 구부러짐 15">
            <a:extLst>
              <a:ext uri="{FF2B5EF4-FFF2-40B4-BE49-F238E27FC236}">
                <a16:creationId xmlns:a16="http://schemas.microsoft.com/office/drawing/2014/main" id="{EF8ECB37-CDDF-4D72-B61E-158A7A12B8E6}"/>
              </a:ext>
            </a:extLst>
          </p:cNvPr>
          <p:cNvSpPr/>
          <p:nvPr/>
        </p:nvSpPr>
        <p:spPr>
          <a:xfrm>
            <a:off x="6602964" y="4693198"/>
            <a:ext cx="389505" cy="766310"/>
          </a:xfrm>
          <a:prstGeom prst="curved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7" name="화살표: 위로 구부러짐 16">
            <a:extLst>
              <a:ext uri="{FF2B5EF4-FFF2-40B4-BE49-F238E27FC236}">
                <a16:creationId xmlns:a16="http://schemas.microsoft.com/office/drawing/2014/main" id="{C80EC809-2B00-4CAA-8EA2-365DC27FC6FC}"/>
              </a:ext>
            </a:extLst>
          </p:cNvPr>
          <p:cNvSpPr/>
          <p:nvPr/>
        </p:nvSpPr>
        <p:spPr>
          <a:xfrm>
            <a:off x="8365818" y="5806714"/>
            <a:ext cx="930580" cy="369332"/>
          </a:xfrm>
          <a:prstGeom prst="curved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3" name="그림 12" descr="화살이(가) 표시된 사진&#10;&#10;자동 생성된 설명">
            <a:extLst>
              <a:ext uri="{FF2B5EF4-FFF2-40B4-BE49-F238E27FC236}">
                <a16:creationId xmlns:a16="http://schemas.microsoft.com/office/drawing/2014/main" id="{4188848A-ACB9-4F89-A5F8-5C2CED5F65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07367" y="3850082"/>
            <a:ext cx="406884" cy="85432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9A7338C-6CC7-5AFA-7D8F-63B49E8FA274}"/>
              </a:ext>
            </a:extLst>
          </p:cNvPr>
          <p:cNvSpPr txBox="1"/>
          <p:nvPr/>
        </p:nvSpPr>
        <p:spPr>
          <a:xfrm>
            <a:off x="964555" y="263483"/>
            <a:ext cx="5460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에이다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(Ada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FB8E6F76-E6A7-BE2F-9443-C402E335611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348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E3762D3-16B1-477C-8374-1C9BAAA0C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68"/>
          <a:stretch/>
        </p:blipFill>
        <p:spPr>
          <a:xfrm>
            <a:off x="0" y="2208364"/>
            <a:ext cx="12192000" cy="440809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90202A54-4B9B-4FEF-94A0-4BEF32E62AE8}"/>
              </a:ext>
            </a:extLst>
          </p:cNvPr>
          <p:cNvSpPr/>
          <p:nvPr/>
        </p:nvSpPr>
        <p:spPr>
          <a:xfrm>
            <a:off x="6906986" y="5833616"/>
            <a:ext cx="718457" cy="32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Box1</a:t>
            </a:r>
            <a:endParaRPr lang="ko-KR" altLang="en-US" sz="16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910B51-BCAF-4F5D-AB8B-ACEC72B98E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322"/>
          <a:stretch/>
        </p:blipFill>
        <p:spPr>
          <a:xfrm>
            <a:off x="0" y="1007296"/>
            <a:ext cx="12192000" cy="7418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804699-1192-6277-4104-75F07796A870}"/>
              </a:ext>
            </a:extLst>
          </p:cNvPr>
          <p:cNvSpPr txBox="1"/>
          <p:nvPr/>
        </p:nvSpPr>
        <p:spPr>
          <a:xfrm>
            <a:off x="964555" y="263483"/>
            <a:ext cx="5460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에이다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(Ada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2738B53-727C-63BE-B40F-0CC3DCC6314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36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EFF380F-E56A-448F-B5E3-99E0B4D44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9777"/>
            <a:ext cx="12192000" cy="58285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95FA6B-11A6-C498-FB5F-0694588C6EC4}"/>
              </a:ext>
            </a:extLst>
          </p:cNvPr>
          <p:cNvSpPr txBox="1"/>
          <p:nvPr/>
        </p:nvSpPr>
        <p:spPr>
          <a:xfrm>
            <a:off x="964555" y="263483"/>
            <a:ext cx="5460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에이다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(Ada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74E365D-8823-1298-304D-FCCB1EBF686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97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EF6DB37-54D1-4770-A7DD-72CC124C7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5360"/>
            <a:ext cx="12192000" cy="583264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A9F6EE8-D0B9-40ED-AA96-A137E231E5CE}"/>
              </a:ext>
            </a:extLst>
          </p:cNvPr>
          <p:cNvSpPr/>
          <p:nvPr/>
        </p:nvSpPr>
        <p:spPr>
          <a:xfrm>
            <a:off x="4443704" y="5936602"/>
            <a:ext cx="718457" cy="32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Box2</a:t>
            </a:r>
            <a:endParaRPr lang="ko-KR" altLang="en-US" sz="16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2ECA6A-735A-A80D-3B54-EC7D18B592C3}"/>
              </a:ext>
            </a:extLst>
          </p:cNvPr>
          <p:cNvSpPr txBox="1"/>
          <p:nvPr/>
        </p:nvSpPr>
        <p:spPr>
          <a:xfrm>
            <a:off x="964555" y="263483"/>
            <a:ext cx="5460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에이다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(Ada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0EA5769-7BE9-7A11-F98D-A749F6748B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17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77C60BCF-354F-4D23-8DB5-185B12CB29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2325537"/>
              </p:ext>
            </p:extLst>
          </p:nvPr>
        </p:nvGraphicFramePr>
        <p:xfrm>
          <a:off x="1168973" y="1047965"/>
          <a:ext cx="9156557" cy="56759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36ED8F3-6845-D988-01D5-E3DAFCD5C66B}"/>
              </a:ext>
            </a:extLst>
          </p:cNvPr>
          <p:cNvSpPr txBox="1"/>
          <p:nvPr/>
        </p:nvSpPr>
        <p:spPr>
          <a:xfrm>
            <a:off x="964555" y="263483"/>
            <a:ext cx="36295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머신러닝 모델 개략도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E90A9AA-11A5-4F1B-8A76-A8A46CE6697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2479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9598A86-3E12-4432-8222-598A4315F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4968"/>
            <a:ext cx="12192000" cy="58630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66650A5-49E8-4C6F-A4EF-E8AC37BE2718}"/>
              </a:ext>
            </a:extLst>
          </p:cNvPr>
          <p:cNvSpPr/>
          <p:nvPr/>
        </p:nvSpPr>
        <p:spPr>
          <a:xfrm>
            <a:off x="5425531" y="5376765"/>
            <a:ext cx="718457" cy="32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Box3</a:t>
            </a:r>
            <a:endParaRPr lang="ko-KR" altLang="en-US" sz="16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C2A415-3FEE-5C5F-FD88-ACF57144A1E8}"/>
              </a:ext>
            </a:extLst>
          </p:cNvPr>
          <p:cNvSpPr txBox="1"/>
          <p:nvPr/>
        </p:nvSpPr>
        <p:spPr>
          <a:xfrm>
            <a:off x="964555" y="263483"/>
            <a:ext cx="5460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에이다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(Ada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16F7FB5-497C-1981-C514-7F9FF96D687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60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7339A1C-ED6F-44F0-B407-F37B16FD2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4968"/>
            <a:ext cx="12192000" cy="58630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2FEA6F4-FD3A-4531-BC44-7FE611737292}"/>
              </a:ext>
            </a:extLst>
          </p:cNvPr>
          <p:cNvSpPr/>
          <p:nvPr/>
        </p:nvSpPr>
        <p:spPr>
          <a:xfrm>
            <a:off x="3930522" y="5666190"/>
            <a:ext cx="3571293" cy="32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Box1 + Box2 + Box3</a:t>
            </a:r>
            <a:endParaRPr lang="ko-KR" altLang="en-US" sz="16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575F1E-AAC7-468C-9F1C-01B718143C44}"/>
              </a:ext>
            </a:extLst>
          </p:cNvPr>
          <p:cNvSpPr/>
          <p:nvPr/>
        </p:nvSpPr>
        <p:spPr>
          <a:xfrm>
            <a:off x="4655973" y="3285832"/>
            <a:ext cx="7138948" cy="2955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에이다 </a:t>
            </a:r>
            <a:r>
              <a:rPr lang="ko-KR" altLang="en-US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부스팅은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학습과 예측을 진행할수록 </a:t>
            </a:r>
            <a:r>
              <a:rPr lang="ko-KR" altLang="en-US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데이터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들의 가중치가 달라짐</a:t>
            </a:r>
            <a:endParaRPr lang="en-US" altLang="ko-KR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- 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잘못 분류된 데이터는 가중치↑</a:t>
            </a: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잘 분류된 데이터는 가중치 ↓</a:t>
            </a:r>
            <a:endParaRPr lang="en-US" altLang="ko-KR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각 </a:t>
            </a:r>
            <a:r>
              <a:rPr lang="ko-KR" altLang="en-US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트리</a:t>
            </a:r>
            <a:r>
              <a:rPr lang="en-US" altLang="ko-KR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(stump)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들의 가중치 또한 다르게 설정됨</a:t>
            </a:r>
            <a:endParaRPr lang="en-US" altLang="ko-KR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- </a:t>
            </a:r>
            <a:r>
              <a:rPr lang="ko-KR" altLang="en-US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예측률이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높은 트리는 가중치 ↑</a:t>
            </a: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낮은 트리는 가중치↓</a:t>
            </a:r>
            <a:endParaRPr lang="en-US" altLang="ko-KR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  </a:t>
            </a:r>
            <a:r>
              <a:rPr lang="ko-KR" altLang="en-US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예시</a:t>
            </a: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) </a:t>
            </a:r>
            <a:r>
              <a:rPr lang="en-US" altLang="ko-KR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0.4</a:t>
            </a: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*Box1 + </a:t>
            </a:r>
            <a:r>
              <a:rPr lang="en-US" altLang="ko-KR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0.5</a:t>
            </a: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*Box2 + </a:t>
            </a:r>
            <a:r>
              <a:rPr lang="en-US" altLang="ko-KR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0.7</a:t>
            </a:r>
            <a:r>
              <a:rPr lang="en-US" altLang="ko-KR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*Box3</a:t>
            </a:r>
            <a:endParaRPr lang="ko-KR" altLang="en-US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669D664-E217-4249-8A01-1AFC3658B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645" y="3429000"/>
            <a:ext cx="2333155" cy="24632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6F7EA1-50E4-B488-ED7B-45735B5E3FFC}"/>
              </a:ext>
            </a:extLst>
          </p:cNvPr>
          <p:cNvSpPr txBox="1"/>
          <p:nvPr/>
        </p:nvSpPr>
        <p:spPr>
          <a:xfrm>
            <a:off x="964555" y="263483"/>
            <a:ext cx="5460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에이다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(Ada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67995F7-B463-0286-9E9A-46E66165BF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42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C9C0158-CC43-4C54-A789-72BF03A85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96" y="1097281"/>
            <a:ext cx="11449073" cy="551683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D48D5D3-BC1D-4FD4-BDF3-244BCF188D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0042" y="5076019"/>
            <a:ext cx="799063" cy="38253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815F102B-134E-42A2-BA5E-14AF842FACA6}"/>
              </a:ext>
            </a:extLst>
          </p:cNvPr>
          <p:cNvGrpSpPr/>
          <p:nvPr/>
        </p:nvGrpSpPr>
        <p:grpSpPr>
          <a:xfrm>
            <a:off x="1978313" y="2005921"/>
            <a:ext cx="3110600" cy="1564270"/>
            <a:chOff x="1882791" y="1932802"/>
            <a:chExt cx="3110600" cy="1564270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1796C971-4822-4DB1-9F7F-FD8AAD920B2F}"/>
                </a:ext>
              </a:extLst>
            </p:cNvPr>
            <p:cNvSpPr/>
            <p:nvPr/>
          </p:nvSpPr>
          <p:spPr>
            <a:xfrm>
              <a:off x="1882791" y="1932802"/>
              <a:ext cx="3110600" cy="156427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6FB4610-E537-486B-99A4-9CB10E40C755}"/>
                </a:ext>
              </a:extLst>
            </p:cNvPr>
            <p:cNvSpPr/>
            <p:nvPr/>
          </p:nvSpPr>
          <p:spPr>
            <a:xfrm>
              <a:off x="3186600" y="2303253"/>
              <a:ext cx="905664" cy="871268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A</a:t>
              </a:r>
              <a:r>
                <a:rPr lang="ko-KR" altLang="en-US" sz="14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학교</a:t>
              </a:r>
              <a:endParaRPr lang="en-US" altLang="ko-KR" sz="14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내신</a:t>
              </a:r>
              <a:endParaRPr lang="en-US" altLang="ko-KR" sz="14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1</a:t>
              </a:r>
              <a:r>
                <a:rPr lang="ko-KR" altLang="en-US" sz="14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등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4F558F8-BCC9-4EDB-80AA-4F0117463347}"/>
                </a:ext>
              </a:extLst>
            </p:cNvPr>
            <p:cNvSpPr txBox="1"/>
            <p:nvPr/>
          </p:nvSpPr>
          <p:spPr>
            <a:xfrm>
              <a:off x="2979565" y="1947670"/>
              <a:ext cx="130776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5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국</a:t>
              </a:r>
              <a:r>
                <a:rPr lang="en-US" altLang="ko-KR" sz="15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, </a:t>
              </a:r>
              <a:r>
                <a:rPr lang="ko-KR" altLang="en-US" sz="15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영</a:t>
              </a:r>
              <a:r>
                <a:rPr lang="en-US" altLang="ko-KR" sz="15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, </a:t>
              </a:r>
              <a:r>
                <a:rPr lang="ko-KR" altLang="en-US" sz="1500" dirty="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수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BD1CD2D5-A013-4996-B107-75E0BDCD7C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986" y="2320000"/>
            <a:ext cx="2651334" cy="9762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EF6E07C-8215-4453-A152-86952A2C8E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37893" y="2150763"/>
            <a:ext cx="1956068" cy="12684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B5D3904-EED1-4147-A1AB-E4978814D4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62368" y="4917586"/>
            <a:ext cx="1878689" cy="6658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DEEB14F-EA97-439F-ABA8-5581A03917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863" y="4633044"/>
            <a:ext cx="1956068" cy="12684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4E072C-08DB-B1F2-2FA3-30D3CA6770F9}"/>
              </a:ext>
            </a:extLst>
          </p:cNvPr>
          <p:cNvSpPr txBox="1"/>
          <p:nvPr/>
        </p:nvSpPr>
        <p:spPr>
          <a:xfrm>
            <a:off x="964555" y="263483"/>
            <a:ext cx="5460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에이다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(Ada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607240B-51BB-36DD-86A1-9EDF287B4B7F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72269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3C0414C-D92A-4E5F-ABC3-380AC0994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9714"/>
            <a:ext cx="12192000" cy="58782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9BE86F-A4AD-5649-F526-DCD5BA5255B8}"/>
              </a:ext>
            </a:extLst>
          </p:cNvPr>
          <p:cNvSpPr txBox="1"/>
          <p:nvPr/>
        </p:nvSpPr>
        <p:spPr>
          <a:xfrm>
            <a:off x="964555" y="263483"/>
            <a:ext cx="5460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에이다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(Ada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347065B-9688-9CA1-C4D3-0058E2BB7A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92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B4012A8-1C45-4955-BBDE-F5945D0B8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4672"/>
            <a:ext cx="12192000" cy="586332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5D52E65-4CE2-4FC4-99D7-85255FA44E2D}"/>
              </a:ext>
            </a:extLst>
          </p:cNvPr>
          <p:cNvSpPr/>
          <p:nvPr/>
        </p:nvSpPr>
        <p:spPr>
          <a:xfrm>
            <a:off x="7950618" y="2826511"/>
            <a:ext cx="718457" cy="32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Box3</a:t>
            </a:r>
            <a:endParaRPr lang="ko-KR" altLang="en-US" sz="16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C8E5143-0A4B-4E97-852A-917EB0FE1227}"/>
              </a:ext>
            </a:extLst>
          </p:cNvPr>
          <p:cNvSpPr/>
          <p:nvPr/>
        </p:nvSpPr>
        <p:spPr>
          <a:xfrm>
            <a:off x="5648143" y="2826511"/>
            <a:ext cx="718457" cy="32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Box2</a:t>
            </a:r>
            <a:endParaRPr lang="ko-KR" altLang="en-US" sz="16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3A81662-2B66-47F6-A502-168B90B22204}"/>
              </a:ext>
            </a:extLst>
          </p:cNvPr>
          <p:cNvSpPr/>
          <p:nvPr/>
        </p:nvSpPr>
        <p:spPr>
          <a:xfrm>
            <a:off x="3362446" y="2826511"/>
            <a:ext cx="718457" cy="32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Box1</a:t>
            </a:r>
            <a:endParaRPr lang="ko-KR" altLang="en-US" sz="1600" dirty="0">
              <a:solidFill>
                <a:schemeClr val="tx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E29CA2-E3DC-A6D3-19BE-9B7C32A1BD24}"/>
              </a:ext>
            </a:extLst>
          </p:cNvPr>
          <p:cNvSpPr txBox="1"/>
          <p:nvPr/>
        </p:nvSpPr>
        <p:spPr>
          <a:xfrm>
            <a:off x="964555" y="263483"/>
            <a:ext cx="8874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그레디언트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(Gradient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 Machine)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6A44B97-3CF8-B708-A48F-192882EB1B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0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E6E28F8-3155-4F65-B2DB-8BF30BB64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0183"/>
            <a:ext cx="12192000" cy="58478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0171C3-508C-CB44-B8DE-9578DFDB93CF}"/>
              </a:ext>
            </a:extLst>
          </p:cNvPr>
          <p:cNvSpPr txBox="1"/>
          <p:nvPr/>
        </p:nvSpPr>
        <p:spPr>
          <a:xfrm>
            <a:off x="964555" y="263483"/>
            <a:ext cx="8874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그레디언트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(Gradient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 Machine)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339501D-D80E-F5A4-4E16-5C767667417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F87D394-28AB-4062-8608-16E2B7F7881C}"/>
              </a:ext>
            </a:extLst>
          </p:cNvPr>
          <p:cNvSpPr txBox="1"/>
          <p:nvPr/>
        </p:nvSpPr>
        <p:spPr>
          <a:xfrm>
            <a:off x="625149" y="1077638"/>
            <a:ext cx="11202784" cy="2328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장단점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•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학습속도가 느림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부스팅의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일반적인 단점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•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데이터 특성의 스케일을 조정할 필요가 없음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트리 기반 모델의 특성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809C01-9C08-A74F-77D4-91A0639AD233}"/>
              </a:ext>
            </a:extLst>
          </p:cNvPr>
          <p:cNvSpPr txBox="1"/>
          <p:nvPr/>
        </p:nvSpPr>
        <p:spPr>
          <a:xfrm>
            <a:off x="964555" y="263483"/>
            <a:ext cx="8874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그레디언트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(Gradient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 Machine)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04C77AD-8660-D07B-991D-5E43142A77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19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A7D0224-CF07-410A-B483-1CFF1378FFDE}"/>
              </a:ext>
            </a:extLst>
          </p:cNvPr>
          <p:cNvSpPr txBox="1"/>
          <p:nvPr/>
        </p:nvSpPr>
        <p:spPr>
          <a:xfrm>
            <a:off x="753035" y="134384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특징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7BFC72-DF42-401D-B205-B91A510D6783}"/>
              </a:ext>
            </a:extLst>
          </p:cNvPr>
          <p:cNvSpPr txBox="1"/>
          <p:nvPr/>
        </p:nvSpPr>
        <p:spPr>
          <a:xfrm>
            <a:off x="1129551" y="4021942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병렬로 빠른 학습이 가능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57101D-32AF-3409-B342-426D0941DE3E}"/>
              </a:ext>
            </a:extLst>
          </p:cNvPr>
          <p:cNvSpPr txBox="1"/>
          <p:nvPr/>
        </p:nvSpPr>
        <p:spPr>
          <a:xfrm>
            <a:off x="964555" y="263483"/>
            <a:ext cx="77381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XG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(eXtreme Gradient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D426A2-95C0-B4E3-A1ED-1BBD061C3F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C82C57-D7C9-9A09-57AE-8B341C3F90E5}"/>
              </a:ext>
            </a:extLst>
          </p:cNvPr>
          <p:cNvSpPr txBox="1"/>
          <p:nvPr/>
        </p:nvSpPr>
        <p:spPr>
          <a:xfrm>
            <a:off x="1129551" y="2761856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GBM</a:t>
            </a:r>
            <a:r>
              <a:rPr lang="ko-KR" altLang="en-US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보다 빠름 </a:t>
            </a:r>
            <a:r>
              <a:rPr lang="en-US" altLang="ko-KR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Early Stopping </a:t>
            </a:r>
            <a:r>
              <a:rPr lang="ko-KR" altLang="en-US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제공</a:t>
            </a:r>
            <a:endParaRPr lang="ko-KR" altLang="en-US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8A04AA-AF60-7ED9-F796-5FF9C4F8C430}"/>
              </a:ext>
            </a:extLst>
          </p:cNvPr>
          <p:cNvSpPr txBox="1"/>
          <p:nvPr/>
        </p:nvSpPr>
        <p:spPr>
          <a:xfrm>
            <a:off x="1129551" y="339189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과대적합 방지를 위한 규제 포함</a:t>
            </a:r>
            <a:endParaRPr lang="ko-KR" altLang="en-US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589124-82E2-8634-564B-2E0E662FD364}"/>
              </a:ext>
            </a:extLst>
          </p:cNvPr>
          <p:cNvSpPr txBox="1"/>
          <p:nvPr/>
        </p:nvSpPr>
        <p:spPr>
          <a:xfrm>
            <a:off x="1129551" y="213181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GBM</a:t>
            </a:r>
            <a:r>
              <a:rPr lang="ko-KR" altLang="en-US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의 단점 </a:t>
            </a:r>
            <a:r>
              <a:rPr lang="en-US" altLang="ko-KR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느림</a:t>
            </a:r>
            <a:r>
              <a:rPr lang="en-US" altLang="ko-KR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4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과대적합 문제</a:t>
            </a:r>
            <a:endParaRPr lang="ko-KR" altLang="en-US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808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8354D04-1DCD-4388-AF62-CE8249F61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0499"/>
            <a:ext cx="12192000" cy="58475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BC6D86-DC5C-059D-7299-558FE82ACA58}"/>
              </a:ext>
            </a:extLst>
          </p:cNvPr>
          <p:cNvSpPr txBox="1"/>
          <p:nvPr/>
        </p:nvSpPr>
        <p:spPr>
          <a:xfrm>
            <a:off x="964555" y="263483"/>
            <a:ext cx="77381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XG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부스팅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(eXtreme Gradient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ED23CD-0A0C-5FAA-A563-BC7CE5448C7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363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E7E83A0-6A39-851D-14E2-D8DC745BF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001" y="-187766"/>
            <a:ext cx="5502285" cy="5502285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2526725" y="4540436"/>
            <a:ext cx="7136835" cy="1327826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4000">
                <a:ln>
                  <a:solidFill>
                    <a:schemeClr val="bg1">
                      <a:alpha val="0"/>
                    </a:schemeClr>
                  </a:solidFill>
                </a:ln>
                <a:latin typeface="메이플스토리" panose="02000300000000000000" pitchFamily="2" charset="-127"/>
                <a:ea typeface="메이플스토리" panose="02000300000000000000" pitchFamily="2" charset="-127"/>
              </a:rPr>
              <a:t>GBM Algorithm</a:t>
            </a:r>
          </a:p>
          <a:p>
            <a:pPr algn="ctr"/>
            <a:r>
              <a:rPr lang="en-US" altLang="ko-KR" sz="4000">
                <a:ln>
                  <a:solidFill>
                    <a:schemeClr val="bg1">
                      <a:alpha val="0"/>
                    </a:schemeClr>
                  </a:solidFill>
                </a:ln>
                <a:latin typeface="메이플스토리" panose="02000300000000000000" pitchFamily="2" charset="-127"/>
                <a:ea typeface="메이플스토리" panose="02000300000000000000" pitchFamily="2" charset="-127"/>
              </a:rPr>
              <a:t>GBM</a:t>
            </a:r>
            <a:r>
              <a:rPr lang="ko-KR" altLang="en-US" sz="4000">
                <a:ln>
                  <a:solidFill>
                    <a:schemeClr val="bg1">
                      <a:alpha val="0"/>
                    </a:schemeClr>
                  </a:solidFill>
                </a:ln>
                <a:latin typeface="메이플스토리" panose="02000300000000000000" pitchFamily="2" charset="-127"/>
                <a:ea typeface="메이플스토리" panose="02000300000000000000" pitchFamily="2" charset="-127"/>
              </a:rPr>
              <a:t> 알고리즘</a:t>
            </a:r>
            <a:endParaRPr lang="en-US" altLang="ko-KR" sz="4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292" y="528330"/>
            <a:ext cx="2377121" cy="57654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BC8901E-36E2-C7BB-42AF-E6E8642FA958}"/>
              </a:ext>
            </a:extLst>
          </p:cNvPr>
          <p:cNvSpPr/>
          <p:nvPr/>
        </p:nvSpPr>
        <p:spPr>
          <a:xfrm>
            <a:off x="6422834" y="1418164"/>
            <a:ext cx="510363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래픽 5" descr="느낌표">
            <a:extLst>
              <a:ext uri="{FF2B5EF4-FFF2-40B4-BE49-F238E27FC236}">
                <a16:creationId xmlns:a16="http://schemas.microsoft.com/office/drawing/2014/main" id="{E9B61522-37F4-907D-E5F2-18461D375A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80307" y="1337534"/>
            <a:ext cx="389860" cy="38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902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89C60E7-49F2-4A88-A8BE-C0FF64877C20}"/>
              </a:ext>
            </a:extLst>
          </p:cNvPr>
          <p:cNvSpPr/>
          <p:nvPr/>
        </p:nvSpPr>
        <p:spPr>
          <a:xfrm>
            <a:off x="657174" y="3201779"/>
            <a:ext cx="1389613" cy="5951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개요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83FC6B9-3154-4BF0-875C-622BA730DA09}"/>
              </a:ext>
            </a:extLst>
          </p:cNvPr>
          <p:cNvSpPr/>
          <p:nvPr/>
        </p:nvSpPr>
        <p:spPr>
          <a:xfrm>
            <a:off x="2644527" y="3201780"/>
            <a:ext cx="1743512" cy="5951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종류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DBEA048-21A4-4369-B588-C3F1085FCA59}"/>
              </a:ext>
            </a:extLst>
          </p:cNvPr>
          <p:cNvSpPr/>
          <p:nvPr/>
        </p:nvSpPr>
        <p:spPr>
          <a:xfrm>
            <a:off x="4985779" y="3201778"/>
            <a:ext cx="1932085" cy="5951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Bagging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모델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D5A75DC-BDFD-4E7E-A688-CB19062BA6DF}"/>
              </a:ext>
            </a:extLst>
          </p:cNvPr>
          <p:cNvSpPr/>
          <p:nvPr/>
        </p:nvSpPr>
        <p:spPr>
          <a:xfrm>
            <a:off x="7515604" y="3201779"/>
            <a:ext cx="2031871" cy="5951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모델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02176B-A355-4E1E-A5BE-82B0311C64DB}"/>
              </a:ext>
            </a:extLst>
          </p:cNvPr>
          <p:cNvSpPr txBox="1"/>
          <p:nvPr/>
        </p:nvSpPr>
        <p:spPr>
          <a:xfrm>
            <a:off x="600070" y="3983572"/>
            <a:ext cx="1292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∙개념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∙사용이유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B6AC8A-33A7-4190-B95B-8AE61679484F}"/>
              </a:ext>
            </a:extLst>
          </p:cNvPr>
          <p:cNvSpPr txBox="1"/>
          <p:nvPr/>
        </p:nvSpPr>
        <p:spPr>
          <a:xfrm>
            <a:off x="2557928" y="3983572"/>
            <a:ext cx="22451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보팅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(Voting)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베깅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(Bagging)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(Boosting)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6655754-8CAE-4B26-BAD7-B52A00C56CB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2046787" y="3499352"/>
            <a:ext cx="597740" cy="1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69BA4696-34CE-4A86-B9D5-5EE95DF70822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4388039" y="3499351"/>
            <a:ext cx="597740" cy="2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6C780658-D6BA-4F78-80BC-ECA3522389C2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6917864" y="3499351"/>
            <a:ext cx="597740" cy="1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0F79DC8-B6E1-4F28-BF57-0B456CD775B8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 flipV="1">
            <a:off x="9547475" y="3499350"/>
            <a:ext cx="597738" cy="2"/>
          </a:xfrm>
          <a:prstGeom prst="line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DD8EF-CEDF-4FB6-88FA-5E7C989B9C5B}"/>
              </a:ext>
            </a:extLst>
          </p:cNvPr>
          <p:cNvSpPr/>
          <p:nvPr/>
        </p:nvSpPr>
        <p:spPr>
          <a:xfrm>
            <a:off x="10145213" y="3201777"/>
            <a:ext cx="1526168" cy="5951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코드실습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AE860A0-E625-488E-B7CC-EABC8B90AAC6}"/>
              </a:ext>
            </a:extLst>
          </p:cNvPr>
          <p:cNvSpPr txBox="1"/>
          <p:nvPr/>
        </p:nvSpPr>
        <p:spPr>
          <a:xfrm>
            <a:off x="4924872" y="3983572"/>
            <a:ext cx="2042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∙랜덤 포레스트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(Random forest)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7AE9BB-92C2-46C5-9201-22F5EC848DF6}"/>
              </a:ext>
            </a:extLst>
          </p:cNvPr>
          <p:cNvSpPr txBox="1"/>
          <p:nvPr/>
        </p:nvSpPr>
        <p:spPr>
          <a:xfrm>
            <a:off x="7467935" y="3983572"/>
            <a:ext cx="28900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Ada boosting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Gradient   </a:t>
            </a:r>
          </a:p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boosting(GBM)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XG boosting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∙</a:t>
            </a:r>
            <a:r>
              <a:rPr lang="en-US" altLang="ko-KR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LightGBM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4311243B-294A-484A-A776-865ED16A2B38}"/>
              </a:ext>
            </a:extLst>
          </p:cNvPr>
          <p:cNvSpPr/>
          <p:nvPr/>
        </p:nvSpPr>
        <p:spPr>
          <a:xfrm>
            <a:off x="1214376" y="2606000"/>
            <a:ext cx="275208" cy="425910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7E31FB-A958-083F-ABC4-F6937E9E5175}"/>
              </a:ext>
            </a:extLst>
          </p:cNvPr>
          <p:cNvSpPr txBox="1"/>
          <p:nvPr/>
        </p:nvSpPr>
        <p:spPr>
          <a:xfrm>
            <a:off x="964555" y="263483"/>
            <a:ext cx="52754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(Ensemble) 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수업 흐름도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6AE4DAB-5C96-72D6-BE13-8499C41457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5849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B37C8F9-A207-415B-86F8-8A95D4E1A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976" y="3578030"/>
            <a:ext cx="4426843" cy="14999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3A2713-92EE-4168-8545-C807794A6E99}"/>
              </a:ext>
            </a:extLst>
          </p:cNvPr>
          <p:cNvSpPr txBox="1"/>
          <p:nvPr/>
        </p:nvSpPr>
        <p:spPr>
          <a:xfrm>
            <a:off x="2020469" y="5731043"/>
            <a:ext cx="30155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Light GBM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357F5-DCDE-4117-B4B3-B825C32FEF97}"/>
              </a:ext>
            </a:extLst>
          </p:cNvPr>
          <p:cNvSpPr txBox="1"/>
          <p:nvPr/>
        </p:nvSpPr>
        <p:spPr>
          <a:xfrm>
            <a:off x="6918768" y="5731043"/>
            <a:ext cx="46172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Random Forest, XG Boosting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D09155-6A2D-45E1-A818-570045217229}"/>
              </a:ext>
            </a:extLst>
          </p:cNvPr>
          <p:cNvSpPr txBox="1"/>
          <p:nvPr/>
        </p:nvSpPr>
        <p:spPr>
          <a:xfrm>
            <a:off x="784540" y="2084505"/>
            <a:ext cx="9299027" cy="1147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Leaf-wise(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수직방향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비대칭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로 트리를 성장시킴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속도↑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- Level-wise(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수평방향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깊이↓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대칭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보다 오류가 더 적음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정확도↑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  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AF5C6D9-5D74-4482-84B6-C4ABA04AF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36" y="3570416"/>
            <a:ext cx="5689034" cy="19477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552D5B7-8053-4815-824B-030FDE35BBEC}"/>
              </a:ext>
            </a:extLst>
          </p:cNvPr>
          <p:cNvSpPr txBox="1"/>
          <p:nvPr/>
        </p:nvSpPr>
        <p:spPr>
          <a:xfrm>
            <a:off x="669046" y="1306057"/>
            <a:ext cx="110739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XG Boosting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 비해 </a:t>
            </a:r>
            <a:r>
              <a:rPr lang="ko-KR" altLang="en-US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가벼워</a:t>
            </a:r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(Low memory) </a:t>
            </a:r>
            <a:r>
              <a:rPr lang="ko-KR" altLang="en-US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속도가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ko-KR" altLang="en-US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빠른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모델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613358-C263-2C17-AF16-8DD7282ED332}"/>
              </a:ext>
            </a:extLst>
          </p:cNvPr>
          <p:cNvSpPr txBox="1"/>
          <p:nvPr/>
        </p:nvSpPr>
        <p:spPr>
          <a:xfrm>
            <a:off x="964555" y="263483"/>
            <a:ext cx="22415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Light GBM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AD0D6F0-15CD-849F-58E5-DBD4D15149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4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2FF0A2-9903-4275-8D8A-12B343F55F1D}"/>
              </a:ext>
            </a:extLst>
          </p:cNvPr>
          <p:cNvSpPr txBox="1"/>
          <p:nvPr/>
        </p:nvSpPr>
        <p:spPr>
          <a:xfrm>
            <a:off x="650316" y="1286568"/>
            <a:ext cx="11202784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장단점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대량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(1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만개 이상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의 데이터를 병렬로 빠르게 학습가능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(Low Memory, GPU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활용 가능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→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XG Boosting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대비 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2~10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배의 속도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동일 파라미터 설정 시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→ 소량의 데이터에서는 제대로 동작하지 않음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과대적합 위험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예측 속도가 빠름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(Leaf-wise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트리의 장점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→ 그러나 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Level-wise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 비해 과적합에 민감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1AD10A-5F5E-0B3C-3732-831F892F75E0}"/>
              </a:ext>
            </a:extLst>
          </p:cNvPr>
          <p:cNvSpPr txBox="1"/>
          <p:nvPr/>
        </p:nvSpPr>
        <p:spPr>
          <a:xfrm>
            <a:off x="964555" y="263483"/>
            <a:ext cx="22415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Light GBM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DDB9651-EF19-FA55-DE9E-EEC27EBC85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29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E5BDC2-0D1A-4D5E-A572-E7A8FE0D6451}"/>
              </a:ext>
            </a:extLst>
          </p:cNvPr>
          <p:cNvSpPr txBox="1"/>
          <p:nvPr/>
        </p:nvSpPr>
        <p:spPr>
          <a:xfrm>
            <a:off x="625149" y="1077638"/>
            <a:ext cx="11202784" cy="123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주요 매개변수</a:t>
            </a:r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(Hyperparameter)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100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개 이상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1B284B1-4B80-45CE-B6A5-4D790FE58B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578" y="2660231"/>
            <a:ext cx="11786569" cy="33239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max_depth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</a:t>
            </a:r>
            <a:r>
              <a:rPr lang="ko-KR" altLang="en-US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트리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의 최대 깊이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latinLnBrk="0"/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early_stopping_round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s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validation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데이터 중 하나의 지표가 </a:t>
            </a:r>
            <a:r>
              <a:rPr lang="ko-KR" altLang="en-US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정해진 반복 수 만큼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향상되지 않았다면 학습을 중단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latinLnBrk="0"/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lambda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lambda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값은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regularization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정규화를 합니다. 일반적인 값의 범위는 0 에서 1 사이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M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in_data_in_leaf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Leaf</a:t>
            </a:r>
            <a:r>
              <a:rPr lang="ko-KR" altLang="en-US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노드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가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가지고 있는 최소한의 레코드 수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디폴트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값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: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20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,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과적합을 해결할 때 사용되는 파라미터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  <a:endParaRPr kumimoji="0" lang="ko-KR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feature_fraction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0.8 의 의미는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Light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GBM이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Tree를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만들 때 매번 각각의 반복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학습 시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파라미터 중에서 80%를 랜덤하게 선택하는 것을 의미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bagging_fraction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매번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iteration을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돌 때 사용되는 데이터의 일부를 선택하는데 트레이닝 속도를 높이고 과적합을 방지할 때 주로 사용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latinLnBrk="0"/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num_boost_round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boosting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ko-KR" altLang="en-US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반복 학습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수로 일반적으로 100 이상</a:t>
            </a:r>
            <a:endParaRPr kumimoji="0" lang="ko-KR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min_gain_to_split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이 파라미터는 분기하기 위해 필요한 최소한의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gain을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의미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,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Tree에서 유용한 분기의 수를 컨트롤하는데 사용</a:t>
            </a:r>
            <a:endParaRPr kumimoji="0" lang="en-US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max_cat_group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카테고리 수가 클 때, 과적합을 방지하는 분기 포인트를 찾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음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디폴트 값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: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 64</a:t>
            </a:r>
            <a:r>
              <a:rPr kumimoji="0" lang="en-US" altLang="ko-KR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 lvl="0" latinLnBrk="0"/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Task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데이터에 대해서 수행하고자 하는 임무를 구체화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train</a:t>
            </a:r>
            <a:r>
              <a:rPr lang="ko-KR" altLang="en-US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일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수도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있고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predict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예측일 수도 있</a:t>
            </a:r>
            <a:r>
              <a:rPr lang="ko-KR" altLang="en-US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음</a:t>
            </a:r>
            <a:endParaRPr lang="ko-KR" altLang="ko-KR" sz="15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lvl="0" latinLnBrk="0"/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application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</a:t>
            </a:r>
            <a:r>
              <a:rPr lang="ko-KR" altLang="en-US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문제 타입 설정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디폴트는 회귀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regression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회귀분석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binary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이진 분류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multiclass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다중 분류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  <a:endParaRPr lang="ko-KR" altLang="ko-KR" sz="15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lvl="0" latinLnBrk="0"/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learning_rate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</a:t>
            </a:r>
            <a:r>
              <a:rPr lang="ko-KR" altLang="en-US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학습률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일반적인 값은 0.1, 0.001, 0.003 등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 lvl="0" latinLnBrk="0"/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num_leaves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전체 Tree의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leave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수 이고,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디폴트값은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31</a:t>
            </a:r>
          </a:p>
          <a:p>
            <a:pPr lvl="0" latinLnBrk="0"/>
            <a:r>
              <a:rPr kumimoji="0" lang="ko-KR" altLang="en-US" sz="1500" b="0" i="0" u="none" strike="noStrike" cap="none" normalizeH="0" baseline="0" dirty="0" err="1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ㆍ</a:t>
            </a:r>
            <a:r>
              <a:rPr kumimoji="0" lang="ko-KR" altLang="en-US" sz="1500" b="0" i="0" u="none" strike="noStrike" cap="none" normalizeH="0" baseline="0" dirty="0">
                <a:ln>
                  <a:noFill/>
                </a:ln>
                <a:effectLst/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 </a:t>
            </a:r>
            <a:r>
              <a:rPr lang="ko-KR" altLang="ko-KR" sz="1500" dirty="0" err="1">
                <a:latin typeface="메이플스토리" panose="02000300000000000000" pitchFamily="2" charset="-127"/>
                <a:ea typeface="메이플스토리" panose="02000300000000000000" pitchFamily="2" charset="-127"/>
                <a:cs typeface="Courier New" panose="02070309020205020404" pitchFamily="49" charset="0"/>
              </a:rPr>
              <a:t>device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 : 디폴트 값은 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CPU(GPU</a:t>
            </a:r>
            <a:r>
              <a:rPr lang="ko-KR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로 변경</a:t>
            </a:r>
            <a:r>
              <a:rPr lang="ko-KR" altLang="en-US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가능</a:t>
            </a:r>
            <a:r>
              <a:rPr lang="en-US" altLang="ko-KR" sz="15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  <a:endParaRPr lang="ko-KR" altLang="ko-KR" sz="15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5B23822-8420-40A3-9544-812396367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524" y="6276087"/>
            <a:ext cx="65" cy="551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31740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30BB59-E44B-5746-0B24-A0B735C28CDB}"/>
              </a:ext>
            </a:extLst>
          </p:cNvPr>
          <p:cNvSpPr txBox="1"/>
          <p:nvPr/>
        </p:nvSpPr>
        <p:spPr>
          <a:xfrm>
            <a:off x="964555" y="263483"/>
            <a:ext cx="22415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Light GBM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5A3C560-A654-DE0D-5852-39F238AA68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96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E5BDC2-0D1A-4D5E-A572-E7A8FE0D6451}"/>
              </a:ext>
            </a:extLst>
          </p:cNvPr>
          <p:cNvSpPr txBox="1"/>
          <p:nvPr/>
        </p:nvSpPr>
        <p:spPr>
          <a:xfrm>
            <a:off x="500022" y="971763"/>
            <a:ext cx="11202784" cy="5486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특징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범주형 변수를 처리하는데 유용함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en-US" altLang="ko-KR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Level_wise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방식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•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과대적합을 방지하기 위한 기법들이 다수 포함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→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Ordered Boosting(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일부 데이터로 모델링하며 점차 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늘려나감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→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데이터를 랜덤하게 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셔플링하여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사용</a:t>
            </a:r>
            <a:endParaRPr lang="en-US" altLang="ko-KR" sz="2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→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Ordered Target Encoding(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범주형 변수일 경우 효과 ↑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→ 정보획득이 동일한 두 특성을 하나의 특성으로 묶음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전 처리 부담 ↓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→ 다른 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부스팅에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비해 비교적 </a:t>
            </a:r>
            <a:r>
              <a:rPr lang="ko-KR" altLang="en-US" sz="24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하이퍼파라미터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최적화가 잘 되어 있음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</a:t>
            </a:r>
            <a:r>
              <a:rPr lang="ko-KR" altLang="en-US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튜닝 소모 시간 ↓</a:t>
            </a:r>
            <a:r>
              <a:rPr lang="en-US" altLang="ko-KR" sz="2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5B23822-8420-40A3-9544-812396367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524" y="6276087"/>
            <a:ext cx="65" cy="551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31740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500" b="0" i="0" u="none" strike="noStrike" cap="none" normalizeH="0" baseline="0" dirty="0">
              <a:ln>
                <a:noFill/>
              </a:ln>
              <a:effectLst/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9F74BB-7BAB-1C70-892A-5D1589581FEE}"/>
              </a:ext>
            </a:extLst>
          </p:cNvPr>
          <p:cNvSpPr txBox="1"/>
          <p:nvPr/>
        </p:nvSpPr>
        <p:spPr>
          <a:xfrm>
            <a:off x="964555" y="263483"/>
            <a:ext cx="7404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Cat Boosting(Categorical Boosting)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89AE41D-14BB-0E88-3278-8078858C05B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279041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8A7CEBB-1CD9-4890-AB52-04A6AF28B14C}"/>
              </a:ext>
            </a:extLst>
          </p:cNvPr>
          <p:cNvSpPr/>
          <p:nvPr/>
        </p:nvSpPr>
        <p:spPr>
          <a:xfrm>
            <a:off x="772591" y="1473936"/>
            <a:ext cx="11131387" cy="1273388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하이퍼파라미터를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설정하는 것은 모델링에서 매우 중요한 일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관계 있는 </a:t>
            </a:r>
            <a:r>
              <a:rPr lang="ko-KR" altLang="en-US" sz="28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하이퍼파라미터들을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대상으로 </a:t>
            </a:r>
            <a:r>
              <a:rPr lang="ko-KR" altLang="en-US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가능한 모든 조합을 시도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하는 것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E8E8817-1682-4349-AB38-A4515D212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645" y="3291173"/>
            <a:ext cx="10192075" cy="29195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46E618-742D-CEBD-536B-3E79C233296F}"/>
              </a:ext>
            </a:extLst>
          </p:cNvPr>
          <p:cNvSpPr txBox="1"/>
          <p:nvPr/>
        </p:nvSpPr>
        <p:spPr>
          <a:xfrm>
            <a:off x="964555" y="263483"/>
            <a:ext cx="25791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Grid Search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DC4A14-216F-FCF3-866E-48CD114F95F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4783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8A7CEBB-1CD9-4890-AB52-04A6AF28B14C}"/>
              </a:ext>
            </a:extLst>
          </p:cNvPr>
          <p:cNvSpPr/>
          <p:nvPr/>
        </p:nvSpPr>
        <p:spPr>
          <a:xfrm>
            <a:off x="772591" y="1473936"/>
            <a:ext cx="11131387" cy="2566050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 err="1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best_params</a:t>
            </a:r>
            <a:r>
              <a:rPr lang="en-US" altLang="ko-KR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_ </a:t>
            </a:r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Grid Search 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후에 찾은 최고의 파라미터 값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 err="1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best_score</a:t>
            </a:r>
            <a:r>
              <a:rPr lang="en-US" altLang="ko-KR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_ </a:t>
            </a:r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최고의 파라미터를 사용한 교차 검증 점수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 err="1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best_estimator</a:t>
            </a:r>
            <a:r>
              <a:rPr lang="en-US" altLang="ko-KR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_ </a:t>
            </a:r>
            <a:r>
              <a:rPr lang="en-US" altLang="ko-KR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최고 성능의 모델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4DF8D0-CFB8-C76C-BE4F-2E4A61CB4952}"/>
              </a:ext>
            </a:extLst>
          </p:cNvPr>
          <p:cNvSpPr txBox="1"/>
          <p:nvPr/>
        </p:nvSpPr>
        <p:spPr>
          <a:xfrm>
            <a:off x="964555" y="263483"/>
            <a:ext cx="25791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Grid Search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FBF1BCD-FD40-CD6E-3602-1B7DAEB4075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505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BC6D86-DC5C-059D-7299-558FE82ACA58}"/>
              </a:ext>
            </a:extLst>
          </p:cNvPr>
          <p:cNvSpPr txBox="1"/>
          <p:nvPr/>
        </p:nvSpPr>
        <p:spPr>
          <a:xfrm>
            <a:off x="964555" y="263483"/>
            <a:ext cx="55928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/ Grid_Search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O,X </a:t>
            </a:r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퀴즈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ED23CD-0A0C-5FAA-A563-BC7CE5448C7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D4605F-28FB-95E1-0450-D3F3959098EF}"/>
              </a:ext>
            </a:extLst>
          </p:cNvPr>
          <p:cNvSpPr txBox="1"/>
          <p:nvPr/>
        </p:nvSpPr>
        <p:spPr>
          <a:xfrm>
            <a:off x="604555" y="1399821"/>
            <a:ext cx="1098913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기법 중 </a:t>
            </a:r>
            <a:r>
              <a:rPr lang="ko-KR" altLang="en-US" sz="280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보팅</a:t>
            </a:r>
            <a:r>
              <a:rPr lang="en-US" altLang="ko-KR" sz="280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(Voting)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은 여러 개의 같은 종류의 모델이 예측한 결과를 투표 혹은 평균을 통해 최종 선정하는 방법이다</a:t>
            </a:r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(   )</a:t>
            </a:r>
            <a:b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endParaRPr lang="en-US" altLang="ko-KR" sz="280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기법중 </a:t>
            </a:r>
            <a:r>
              <a:rPr lang="ko-KR" altLang="en-US" sz="280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베깅</a:t>
            </a:r>
            <a:r>
              <a:rPr lang="en-US" altLang="ko-KR" sz="280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(Bagging)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은 </a:t>
            </a:r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KNN 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알고리즘을 기반으로 두고 있다</a:t>
            </a:r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(   )</a:t>
            </a:r>
            <a:b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endParaRPr lang="en-US" altLang="ko-KR" sz="280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3.</a:t>
            </a:r>
            <a:r>
              <a:rPr lang="ko-KR" altLang="en-US" sz="280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부스팅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기법은 여러 개의 모델이 순차적으로 학습</a:t>
            </a:r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예측하며 잘못 예측한 </a:t>
            </a:r>
            <a:b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데이터에 가중치를 부여해 오류를 개선해 나가면서 학습하는 방식이다</a:t>
            </a:r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(   )</a:t>
            </a:r>
          </a:p>
          <a:p>
            <a:endParaRPr lang="en-US" altLang="ko-KR" sz="280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4.Grid_Search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를 이용하면 최적의 하이퍼 파라미터 조합을 편하게 구할 수</a:t>
            </a:r>
            <a:b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</a:br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 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있다</a:t>
            </a:r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(   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DF89F4-3869-C34F-3FC8-D0DE4093DB63}"/>
              </a:ext>
            </a:extLst>
          </p:cNvPr>
          <p:cNvSpPr txBox="1"/>
          <p:nvPr/>
        </p:nvSpPr>
        <p:spPr>
          <a:xfrm>
            <a:off x="7960124" y="1832480"/>
            <a:ext cx="358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X</a:t>
            </a:r>
            <a:endParaRPr lang="ko-KR" altLang="en-US" sz="2800">
              <a:solidFill>
                <a:srgbClr val="FF0000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293393-57BA-6D6B-90FA-5A93525A8FD6}"/>
              </a:ext>
            </a:extLst>
          </p:cNvPr>
          <p:cNvSpPr txBox="1"/>
          <p:nvPr/>
        </p:nvSpPr>
        <p:spPr>
          <a:xfrm>
            <a:off x="10892319" y="2681193"/>
            <a:ext cx="358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X</a:t>
            </a:r>
            <a:endParaRPr lang="ko-KR" altLang="en-US" sz="2800">
              <a:solidFill>
                <a:srgbClr val="FF0000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1CE5EF-7075-3595-D3F9-5C6DC39C7FEE}"/>
              </a:ext>
            </a:extLst>
          </p:cNvPr>
          <p:cNvSpPr txBox="1"/>
          <p:nvPr/>
        </p:nvSpPr>
        <p:spPr>
          <a:xfrm>
            <a:off x="10824585" y="3962565"/>
            <a:ext cx="358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O</a:t>
            </a:r>
            <a:endParaRPr lang="ko-KR" altLang="en-US" sz="2800">
              <a:solidFill>
                <a:srgbClr val="FF0000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F723C2-84FD-6499-DF06-4E75272A1BAD}"/>
              </a:ext>
            </a:extLst>
          </p:cNvPr>
          <p:cNvSpPr txBox="1"/>
          <p:nvPr/>
        </p:nvSpPr>
        <p:spPr>
          <a:xfrm>
            <a:off x="1957163" y="5241725"/>
            <a:ext cx="358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O</a:t>
            </a:r>
            <a:endParaRPr lang="ko-KR" altLang="en-US" sz="2800">
              <a:solidFill>
                <a:srgbClr val="FF0000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00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>
            <a:off x="2437413" y="19122"/>
            <a:ext cx="8611587" cy="527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775" tIns="47875" rIns="95775" bIns="478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0" i="0" u="none" strike="noStrike" cap="none" dirty="0">
                <a:solidFill>
                  <a:schemeClr val="lt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Arial"/>
                <a:sym typeface="Arial"/>
              </a:rPr>
              <a:t> 학습목표</a:t>
            </a:r>
            <a:endParaRPr sz="2800" dirty="0">
              <a:solidFill>
                <a:schemeClr val="lt1"/>
              </a:solidFill>
              <a:latin typeface="메이플스토리" panose="02000300000000000000" pitchFamily="2" charset="-127"/>
              <a:ea typeface="메이플스토리" panose="02000300000000000000" pitchFamily="2" charset="-127"/>
              <a:cs typeface="Arial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B1A45-5D58-432A-9F4D-EFDF44A282C3}"/>
              </a:ext>
            </a:extLst>
          </p:cNvPr>
          <p:cNvSpPr txBox="1"/>
          <p:nvPr/>
        </p:nvSpPr>
        <p:spPr>
          <a:xfrm>
            <a:off x="3105948" y="2108200"/>
            <a:ext cx="60817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spc="-150" dirty="0">
                <a:solidFill>
                  <a:srgbClr val="64B8CF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THANK YOU</a:t>
            </a:r>
          </a:p>
          <a:p>
            <a:pPr algn="ctr"/>
            <a:r>
              <a:rPr lang="en-US" altLang="ko-KR" sz="5400" spc="-15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FOR WATCHING</a:t>
            </a:r>
            <a:endParaRPr lang="ko-KR" altLang="en-US" sz="5400" spc="-15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3760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메이플스토리" panose="02000300000000000000" pitchFamily="2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8C36F8A-9224-478B-8812-F6A1EB32D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FFFF"/>
                </a:solidFill>
              </a:rPr>
              <a:t>집단지성</a:t>
            </a:r>
            <a:endParaRPr lang="en-US" altLang="ko-KR" sz="3600" kern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FFFF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2663541-893E-4CE8-A71B-86008874C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897" y="1574019"/>
            <a:ext cx="4327687" cy="4166407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B694A9B4-270E-6383-19B4-1A54CF251884}"/>
              </a:ext>
            </a:extLst>
          </p:cNvPr>
          <p:cNvGrpSpPr/>
          <p:nvPr/>
        </p:nvGrpSpPr>
        <p:grpSpPr>
          <a:xfrm>
            <a:off x="458989" y="1117574"/>
            <a:ext cx="11274021" cy="5338028"/>
            <a:chOff x="458989" y="1135924"/>
            <a:chExt cx="11274021" cy="5338028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4756141-7EA1-E14E-AFB5-DEB1E6427BA0}"/>
                </a:ext>
              </a:extLst>
            </p:cNvPr>
            <p:cNvSpPr/>
            <p:nvPr/>
          </p:nvSpPr>
          <p:spPr>
            <a:xfrm>
              <a:off x="458989" y="1135924"/>
              <a:ext cx="11274021" cy="5338028"/>
            </a:xfrm>
            <a:prstGeom prst="rect">
              <a:avLst/>
            </a:prstGeom>
            <a:solidFill>
              <a:schemeClr val="tx1">
                <a:alpha val="7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DB68917F-3DEC-D9E7-2E2F-F29F92F9D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57600" y="1350061"/>
              <a:ext cx="4870325" cy="4878402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398FE3F-A8EC-736A-DFEF-37BE5A1E4F68}"/>
              </a:ext>
            </a:extLst>
          </p:cNvPr>
          <p:cNvSpPr txBox="1"/>
          <p:nvPr/>
        </p:nvSpPr>
        <p:spPr>
          <a:xfrm>
            <a:off x="964555" y="263483"/>
            <a:ext cx="34672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(Ensemble)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68A19F1-A48F-347C-62BF-B4348262769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83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82C3C9D-7DFF-4E6F-87F3-33565B3F3B3D}"/>
              </a:ext>
            </a:extLst>
          </p:cNvPr>
          <p:cNvSpPr/>
          <p:nvPr/>
        </p:nvSpPr>
        <p:spPr>
          <a:xfrm>
            <a:off x="487960" y="2633079"/>
            <a:ext cx="11220548" cy="2030390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여러 개의 모델</a:t>
            </a:r>
            <a:r>
              <a:rPr lang="ko-KR" altLang="en-US" sz="4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이 예측한 값을 </a:t>
            </a:r>
            <a:r>
              <a:rPr lang="ko-KR" altLang="en-US" sz="44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결합</a:t>
            </a:r>
            <a:r>
              <a:rPr lang="ko-KR" altLang="en-US" sz="4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하여</a:t>
            </a:r>
            <a:endParaRPr lang="en-US" altLang="ko-KR" sz="4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정확한 최종 예측을 도출하는 기법 </a:t>
            </a:r>
            <a:endParaRPr lang="en-US" altLang="ko-KR" sz="44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C83AAF6-094F-4E02-8754-EEA498D7B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697" y="2228204"/>
            <a:ext cx="5556606" cy="30728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1D8E06-76DB-21C7-2D7E-322F4722B38F}"/>
              </a:ext>
            </a:extLst>
          </p:cNvPr>
          <p:cNvSpPr txBox="1"/>
          <p:nvPr/>
        </p:nvSpPr>
        <p:spPr>
          <a:xfrm>
            <a:off x="964555" y="263483"/>
            <a:ext cx="34672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(Ensemble)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735C77B-82C6-3EA4-6C74-31B8C04CF7B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B2B451-E9AB-472C-A5F6-73734D21053F}"/>
              </a:ext>
            </a:extLst>
          </p:cNvPr>
          <p:cNvSpPr txBox="1"/>
          <p:nvPr/>
        </p:nvSpPr>
        <p:spPr>
          <a:xfrm>
            <a:off x="677292" y="1118674"/>
            <a:ext cx="10865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앙상블을 </a:t>
            </a:r>
            <a:r>
              <a:rPr lang="ko-KR" altLang="en-US" sz="320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사용하는 이유</a:t>
            </a:r>
            <a:endParaRPr lang="en-US" altLang="ko-KR" sz="320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endParaRPr lang="en-US" altLang="ko-KR" sz="1100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457200" indent="-457200">
              <a:buAutoNum type="arabicPeriod"/>
            </a:pP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단일 모델에 비해 </a:t>
            </a:r>
            <a:r>
              <a:rPr lang="ko-KR" altLang="en-US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높은 성능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과 </a:t>
            </a:r>
            <a:r>
              <a:rPr lang="ko-KR" altLang="en-US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신뢰성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을 얻을 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수 있음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B5C18D-2FC1-D5DD-E572-6E5E5287847A}"/>
              </a:ext>
            </a:extLst>
          </p:cNvPr>
          <p:cNvSpPr txBox="1"/>
          <p:nvPr/>
        </p:nvSpPr>
        <p:spPr>
          <a:xfrm>
            <a:off x="964555" y="263483"/>
            <a:ext cx="34672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(Ensemble)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073E9A-46B2-150C-B779-3DC3FCED039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  <p:pic>
        <p:nvPicPr>
          <p:cNvPr id="11" name="그래픽 10" descr="사람들 집단">
            <a:extLst>
              <a:ext uri="{FF2B5EF4-FFF2-40B4-BE49-F238E27FC236}">
                <a16:creationId xmlns:a16="http://schemas.microsoft.com/office/drawing/2014/main" id="{6A314D58-456B-6C1D-84FE-7ADD06A336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63168" y="2811477"/>
            <a:ext cx="2521448" cy="25214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749E74-1D60-FFC9-84BE-A899E05335CE}"/>
              </a:ext>
            </a:extLst>
          </p:cNvPr>
          <p:cNvSpPr txBox="1"/>
          <p:nvPr/>
        </p:nvSpPr>
        <p:spPr>
          <a:xfrm>
            <a:off x="5266671" y="3518203"/>
            <a:ext cx="15804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VS</a:t>
            </a:r>
            <a:endParaRPr lang="ko-KR" altLang="en-US" sz="660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8" name="그래픽 17" descr="사무직 근로자">
            <a:extLst>
              <a:ext uri="{FF2B5EF4-FFF2-40B4-BE49-F238E27FC236}">
                <a16:creationId xmlns:a16="http://schemas.microsoft.com/office/drawing/2014/main" id="{FC0DC0FE-54B1-8FA1-A833-37A6DC45A5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29172" y="2605328"/>
            <a:ext cx="2677871" cy="267787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65EEE166-9367-79A3-495D-22251036BAC3}"/>
              </a:ext>
            </a:extLst>
          </p:cNvPr>
          <p:cNvSpPr txBox="1"/>
          <p:nvPr/>
        </p:nvSpPr>
        <p:spPr>
          <a:xfrm>
            <a:off x="2185595" y="5332925"/>
            <a:ext cx="2365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한 명의 전문가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A9E85C3-A040-E492-2CBA-494C8458DD12}"/>
              </a:ext>
            </a:extLst>
          </p:cNvPr>
          <p:cNvSpPr txBox="1"/>
          <p:nvPr/>
        </p:nvSpPr>
        <p:spPr>
          <a:xfrm>
            <a:off x="7412887" y="5332925"/>
            <a:ext cx="2822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여러명의 일반인</a:t>
            </a:r>
          </a:p>
        </p:txBody>
      </p:sp>
    </p:spTree>
    <p:extLst>
      <p:ext uri="{BB962C8B-B14F-4D97-AF65-F5344CB8AC3E}">
        <p14:creationId xmlns:p14="http://schemas.microsoft.com/office/powerpoint/2010/main" val="1854044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B2B451-E9AB-472C-A5F6-73734D21053F}"/>
              </a:ext>
            </a:extLst>
          </p:cNvPr>
          <p:cNvSpPr txBox="1"/>
          <p:nvPr/>
        </p:nvSpPr>
        <p:spPr>
          <a:xfrm>
            <a:off x="677292" y="1118674"/>
            <a:ext cx="108650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앙상블을 </a:t>
            </a:r>
            <a:r>
              <a:rPr lang="ko-KR" altLang="en-US" sz="320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사용하는 이유</a:t>
            </a:r>
            <a:endParaRPr lang="en-US" altLang="ko-KR" sz="320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endParaRPr lang="en-US" altLang="ko-KR" sz="1100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457200" indent="-457200">
              <a:buAutoNum type="arabicPeriod"/>
            </a:pP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단일 모델에 비해 </a:t>
            </a:r>
            <a:r>
              <a:rPr lang="ko-KR" altLang="en-US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높은 성능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과 </a:t>
            </a:r>
            <a:r>
              <a:rPr lang="ko-KR" altLang="en-US" sz="28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신뢰성</a:t>
            </a:r>
            <a:r>
              <a:rPr lang="ko-KR" altLang="en-US" sz="28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을 얻을 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수 있음</a:t>
            </a:r>
            <a:endParaRPr lang="en-US" altLang="ko-KR" sz="28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B5C18D-2FC1-D5DD-E572-6E5E5287847A}"/>
              </a:ext>
            </a:extLst>
          </p:cNvPr>
          <p:cNvSpPr txBox="1"/>
          <p:nvPr/>
        </p:nvSpPr>
        <p:spPr>
          <a:xfrm>
            <a:off x="964555" y="263483"/>
            <a:ext cx="34672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(Ensemble)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073E9A-46B2-150C-B779-3DC3FCED039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  <p:grpSp>
        <p:nvGrpSpPr>
          <p:cNvPr id="46" name="그룹 45">
            <a:extLst>
              <a:ext uri="{FF2B5EF4-FFF2-40B4-BE49-F238E27FC236}">
                <a16:creationId xmlns:a16="http://schemas.microsoft.com/office/drawing/2014/main" id="{CD2B65E6-F10A-ABF7-1D97-20BB300F5E82}"/>
              </a:ext>
            </a:extLst>
          </p:cNvPr>
          <p:cNvGrpSpPr/>
          <p:nvPr/>
        </p:nvGrpSpPr>
        <p:grpSpPr>
          <a:xfrm>
            <a:off x="616445" y="2406036"/>
            <a:ext cx="5019676" cy="3594714"/>
            <a:chOff x="616445" y="2406036"/>
            <a:chExt cx="5019676" cy="3594714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1F9A0F6-4219-5AA6-420A-BC36EE4363C8}"/>
                </a:ext>
              </a:extLst>
            </p:cNvPr>
            <p:cNvGrpSpPr/>
            <p:nvPr/>
          </p:nvGrpSpPr>
          <p:grpSpPr>
            <a:xfrm>
              <a:off x="1923870" y="3330759"/>
              <a:ext cx="450936" cy="728520"/>
              <a:chOff x="950767" y="2805546"/>
              <a:chExt cx="883228" cy="1426919"/>
            </a:xfrm>
          </p:grpSpPr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id="{2B862A2D-0603-2B8D-9846-9FB01B55E8E2}"/>
                  </a:ext>
                </a:extLst>
              </p:cNvPr>
              <p:cNvSpPr/>
              <p:nvPr/>
            </p:nvSpPr>
            <p:spPr>
              <a:xfrm>
                <a:off x="1122218" y="2805546"/>
                <a:ext cx="540327" cy="540327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원호 2">
                <a:extLst>
                  <a:ext uri="{FF2B5EF4-FFF2-40B4-BE49-F238E27FC236}">
                    <a16:creationId xmlns:a16="http://schemas.microsoft.com/office/drawing/2014/main" id="{9A242B34-7632-8C6E-0336-C43371B27F6B}"/>
                  </a:ext>
                </a:extLst>
              </p:cNvPr>
              <p:cNvSpPr/>
              <p:nvPr/>
            </p:nvSpPr>
            <p:spPr>
              <a:xfrm rot="19437495">
                <a:off x="950767" y="3349237"/>
                <a:ext cx="883228" cy="883228"/>
              </a:xfrm>
              <a:prstGeom prst="arc">
                <a:avLst>
                  <a:gd name="adj1" fmla="val 13809910"/>
                  <a:gd name="adj2" fmla="val 1555774"/>
                </a:avLst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54D39796-65B0-7FEC-C274-CF7BC79C4542}"/>
                </a:ext>
              </a:extLst>
            </p:cNvPr>
            <p:cNvSpPr/>
            <p:nvPr/>
          </p:nvSpPr>
          <p:spPr>
            <a:xfrm>
              <a:off x="616445" y="2589420"/>
              <a:ext cx="5019676" cy="341133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D8F8E73-F7D2-E82A-61DE-4556AF251C5E}"/>
                </a:ext>
              </a:extLst>
            </p:cNvPr>
            <p:cNvSpPr txBox="1"/>
            <p:nvPr/>
          </p:nvSpPr>
          <p:spPr>
            <a:xfrm>
              <a:off x="1735053" y="2911539"/>
              <a:ext cx="800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학생</a:t>
              </a:r>
              <a:r>
                <a:rPr lang="en-US" altLang="ko-KR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1</a:t>
              </a:r>
              <a:endPara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7B2FC0A-AC10-672B-EC4E-1121F002FFBD}"/>
                </a:ext>
              </a:extLst>
            </p:cNvPr>
            <p:cNvSpPr txBox="1"/>
            <p:nvPr/>
          </p:nvSpPr>
          <p:spPr>
            <a:xfrm>
              <a:off x="2649926" y="2911539"/>
              <a:ext cx="800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학생</a:t>
              </a:r>
              <a:r>
                <a:rPr lang="en-US" altLang="ko-KR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2</a:t>
              </a:r>
              <a:endPara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E2F713C-0C50-B3D7-3DA2-D7212F3DAF49}"/>
                </a:ext>
              </a:extLst>
            </p:cNvPr>
            <p:cNvSpPr txBox="1"/>
            <p:nvPr/>
          </p:nvSpPr>
          <p:spPr>
            <a:xfrm>
              <a:off x="3564799" y="2911539"/>
              <a:ext cx="800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학생</a:t>
              </a:r>
              <a:r>
                <a:rPr lang="en-US" altLang="ko-KR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E3992F-4A99-A3A5-1228-8766AF8F8907}"/>
                </a:ext>
              </a:extLst>
            </p:cNvPr>
            <p:cNvSpPr txBox="1"/>
            <p:nvPr/>
          </p:nvSpPr>
          <p:spPr>
            <a:xfrm>
              <a:off x="1027814" y="3939943"/>
              <a:ext cx="354418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국어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</a:t>
              </a:r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85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80	80</a:t>
              </a:r>
            </a:p>
            <a:p>
              <a:endParaRPr lang="en-US" altLang="ko-KR" sz="16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r>
                <a:rPr lang="ko-KR" altLang="en-US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수학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80	</a:t>
              </a:r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85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80</a:t>
              </a:r>
            </a:p>
            <a:p>
              <a:endParaRPr lang="en-US" altLang="ko-KR" sz="16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r>
                <a:rPr lang="ko-KR" altLang="en-US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영어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75	75	</a:t>
              </a:r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80</a:t>
              </a:r>
            </a:p>
            <a:p>
              <a:endParaRPr lang="en-US" altLang="ko-KR" sz="1600">
                <a:solidFill>
                  <a:srgbClr val="0000FF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r>
                <a:rPr lang="ko-KR" altLang="en-US" sz="1600">
                  <a:solidFill>
                    <a:srgbClr val="0000FF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평균</a:t>
              </a:r>
              <a:r>
                <a:rPr lang="en-US" altLang="ko-KR" sz="1600">
                  <a:solidFill>
                    <a:srgbClr val="0000FF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80	80	80</a:t>
              </a:r>
              <a:endParaRPr lang="ko-KR" altLang="en-US" sz="1400">
                <a:solidFill>
                  <a:srgbClr val="0000FF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753FFF4D-A69B-9C5E-C28D-3509702C6C8C}"/>
                </a:ext>
              </a:extLst>
            </p:cNvPr>
            <p:cNvGrpSpPr/>
            <p:nvPr/>
          </p:nvGrpSpPr>
          <p:grpSpPr>
            <a:xfrm>
              <a:off x="2809539" y="3330759"/>
              <a:ext cx="450936" cy="728520"/>
              <a:chOff x="950767" y="2805546"/>
              <a:chExt cx="883228" cy="1426919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E64A4D71-1F7B-6548-EE95-9B7D8C40098C}"/>
                  </a:ext>
                </a:extLst>
              </p:cNvPr>
              <p:cNvSpPr/>
              <p:nvPr/>
            </p:nvSpPr>
            <p:spPr>
              <a:xfrm>
                <a:off x="1122218" y="2805546"/>
                <a:ext cx="540327" cy="540327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원호 21">
                <a:extLst>
                  <a:ext uri="{FF2B5EF4-FFF2-40B4-BE49-F238E27FC236}">
                    <a16:creationId xmlns:a16="http://schemas.microsoft.com/office/drawing/2014/main" id="{00B84ABB-FDC5-BE6D-5150-28A4D4ECE921}"/>
                  </a:ext>
                </a:extLst>
              </p:cNvPr>
              <p:cNvSpPr/>
              <p:nvPr/>
            </p:nvSpPr>
            <p:spPr>
              <a:xfrm rot="19437495">
                <a:off x="950767" y="3349237"/>
                <a:ext cx="883228" cy="883228"/>
              </a:xfrm>
              <a:prstGeom prst="arc">
                <a:avLst>
                  <a:gd name="adj1" fmla="val 13809910"/>
                  <a:gd name="adj2" fmla="val 1555774"/>
                </a:avLst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9C27DB76-BFC7-94FD-D162-CAA9318567B5}"/>
                </a:ext>
              </a:extLst>
            </p:cNvPr>
            <p:cNvGrpSpPr/>
            <p:nvPr/>
          </p:nvGrpSpPr>
          <p:grpSpPr>
            <a:xfrm>
              <a:off x="3682231" y="3330759"/>
              <a:ext cx="450936" cy="728520"/>
              <a:chOff x="950767" y="2805546"/>
              <a:chExt cx="883228" cy="1426919"/>
            </a:xfrm>
          </p:grpSpPr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603A6105-BE5A-7ACF-625B-D21E0A160C89}"/>
                  </a:ext>
                </a:extLst>
              </p:cNvPr>
              <p:cNvSpPr/>
              <p:nvPr/>
            </p:nvSpPr>
            <p:spPr>
              <a:xfrm>
                <a:off x="1122218" y="2805546"/>
                <a:ext cx="540327" cy="540327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원호 24">
                <a:extLst>
                  <a:ext uri="{FF2B5EF4-FFF2-40B4-BE49-F238E27FC236}">
                    <a16:creationId xmlns:a16="http://schemas.microsoft.com/office/drawing/2014/main" id="{8327DBB6-39C1-DAD1-6BD5-6A5CB29CA4DC}"/>
                  </a:ext>
                </a:extLst>
              </p:cNvPr>
              <p:cNvSpPr/>
              <p:nvPr/>
            </p:nvSpPr>
            <p:spPr>
              <a:xfrm rot="19437495">
                <a:off x="950767" y="3349237"/>
                <a:ext cx="883228" cy="883228"/>
              </a:xfrm>
              <a:prstGeom prst="arc">
                <a:avLst>
                  <a:gd name="adj1" fmla="val 13809910"/>
                  <a:gd name="adj2" fmla="val 1555774"/>
                </a:avLst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DA2AEF7-305F-1FBC-4C65-48AAD009F885}"/>
                </a:ext>
              </a:extLst>
            </p:cNvPr>
            <p:cNvSpPr txBox="1"/>
            <p:nvPr/>
          </p:nvSpPr>
          <p:spPr>
            <a:xfrm>
              <a:off x="4465420" y="3195674"/>
              <a:ext cx="8001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최고</a:t>
              </a:r>
              <a:endParaRPr lang="en-US" altLang="ko-KR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pPr algn="ctr"/>
              <a:r>
                <a:rPr lang="ko-KR" altLang="en-US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점수</a:t>
              </a:r>
              <a:endParaRPr lang="en-US" altLang="ko-KR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9881D14-DEFF-1F8A-11DB-E0BC518D2A24}"/>
                </a:ext>
              </a:extLst>
            </p:cNvPr>
            <p:cNvSpPr txBox="1"/>
            <p:nvPr/>
          </p:nvSpPr>
          <p:spPr>
            <a:xfrm>
              <a:off x="4572000" y="3939943"/>
              <a:ext cx="62245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85</a:t>
              </a:r>
            </a:p>
            <a:p>
              <a:pPr algn="ctr"/>
              <a:endParaRPr lang="en-US" altLang="ko-KR" sz="16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pPr algn="ctr"/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80</a:t>
              </a:r>
            </a:p>
            <a:p>
              <a:pPr algn="ctr"/>
              <a:endParaRPr lang="en-US" altLang="ko-KR" sz="16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pPr algn="ctr"/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80</a:t>
              </a:r>
            </a:p>
            <a:p>
              <a:pPr algn="ctr"/>
              <a:endParaRPr lang="ko-KR" altLang="en-US" sz="16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7E14C64D-49FB-19AB-F744-AFB5FED30276}"/>
                </a:ext>
              </a:extLst>
            </p:cNvPr>
            <p:cNvSpPr/>
            <p:nvPr/>
          </p:nvSpPr>
          <p:spPr>
            <a:xfrm>
              <a:off x="1968207" y="2406036"/>
              <a:ext cx="2171700" cy="391905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그룹 </a:t>
              </a:r>
              <a:r>
                <a:rPr lang="en-US" altLang="ko-KR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A</a:t>
              </a:r>
              <a:endPara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5FA6D24-AB08-C5EB-B4B3-E667F600B3DA}"/>
              </a:ext>
            </a:extLst>
          </p:cNvPr>
          <p:cNvGrpSpPr/>
          <p:nvPr/>
        </p:nvGrpSpPr>
        <p:grpSpPr>
          <a:xfrm>
            <a:off x="6555879" y="2406036"/>
            <a:ext cx="5019676" cy="3594714"/>
            <a:chOff x="6550520" y="2377461"/>
            <a:chExt cx="5019676" cy="3594714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49558509-76DD-CFC8-1AFC-B7C9D887A66D}"/>
                </a:ext>
              </a:extLst>
            </p:cNvPr>
            <p:cNvGrpSpPr/>
            <p:nvPr/>
          </p:nvGrpSpPr>
          <p:grpSpPr>
            <a:xfrm>
              <a:off x="7857945" y="3302184"/>
              <a:ext cx="450936" cy="728520"/>
              <a:chOff x="950767" y="2805546"/>
              <a:chExt cx="883228" cy="1426919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2A63DCBA-59A2-289C-2CE1-1728F664D742}"/>
                  </a:ext>
                </a:extLst>
              </p:cNvPr>
              <p:cNvSpPr/>
              <p:nvPr/>
            </p:nvSpPr>
            <p:spPr>
              <a:xfrm>
                <a:off x="1122218" y="2805546"/>
                <a:ext cx="540327" cy="540327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원호 30">
                <a:extLst>
                  <a:ext uri="{FF2B5EF4-FFF2-40B4-BE49-F238E27FC236}">
                    <a16:creationId xmlns:a16="http://schemas.microsoft.com/office/drawing/2014/main" id="{D0BDE2A8-D2BE-AA21-DD98-217440C198BF}"/>
                  </a:ext>
                </a:extLst>
              </p:cNvPr>
              <p:cNvSpPr/>
              <p:nvPr/>
            </p:nvSpPr>
            <p:spPr>
              <a:xfrm rot="19437495">
                <a:off x="950767" y="3349237"/>
                <a:ext cx="883228" cy="883228"/>
              </a:xfrm>
              <a:prstGeom prst="arc">
                <a:avLst>
                  <a:gd name="adj1" fmla="val 13809910"/>
                  <a:gd name="adj2" fmla="val 1555774"/>
                </a:avLst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70DF7912-ABF1-7D50-6120-A36B96AFA5AF}"/>
                </a:ext>
              </a:extLst>
            </p:cNvPr>
            <p:cNvSpPr/>
            <p:nvPr/>
          </p:nvSpPr>
          <p:spPr>
            <a:xfrm>
              <a:off x="6550520" y="2560845"/>
              <a:ext cx="5019676" cy="341133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0C891F1-7F9B-C18E-147B-E6CF7F46F0BA}"/>
                </a:ext>
              </a:extLst>
            </p:cNvPr>
            <p:cNvSpPr txBox="1"/>
            <p:nvPr/>
          </p:nvSpPr>
          <p:spPr>
            <a:xfrm>
              <a:off x="7669128" y="2882964"/>
              <a:ext cx="800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학생</a:t>
              </a:r>
              <a:r>
                <a:rPr lang="en-US" altLang="ko-KR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1</a:t>
              </a:r>
              <a:endPara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412F94C-332A-4F77-1741-091DF48817E8}"/>
                </a:ext>
              </a:extLst>
            </p:cNvPr>
            <p:cNvSpPr txBox="1"/>
            <p:nvPr/>
          </p:nvSpPr>
          <p:spPr>
            <a:xfrm>
              <a:off x="8584001" y="2882964"/>
              <a:ext cx="800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학생</a:t>
              </a:r>
              <a:r>
                <a:rPr lang="en-US" altLang="ko-KR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2</a:t>
              </a:r>
              <a:endPara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3CD2ED3-6541-314D-F66A-F1D8A84779FF}"/>
                </a:ext>
              </a:extLst>
            </p:cNvPr>
            <p:cNvSpPr txBox="1"/>
            <p:nvPr/>
          </p:nvSpPr>
          <p:spPr>
            <a:xfrm>
              <a:off x="9498874" y="2882964"/>
              <a:ext cx="800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학생</a:t>
              </a:r>
              <a:r>
                <a:rPr lang="en-US" altLang="ko-KR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3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04B21DA-5E22-6251-DE76-DFEC2E2B014E}"/>
                </a:ext>
              </a:extLst>
            </p:cNvPr>
            <p:cNvSpPr txBox="1"/>
            <p:nvPr/>
          </p:nvSpPr>
          <p:spPr>
            <a:xfrm>
              <a:off x="6961889" y="3911368"/>
              <a:ext cx="354418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국어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</a:t>
              </a:r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90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60	60</a:t>
              </a:r>
            </a:p>
            <a:p>
              <a:endParaRPr lang="en-US" altLang="ko-KR" sz="16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r>
                <a:rPr lang="ko-KR" altLang="en-US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수학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60	</a:t>
              </a:r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90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60</a:t>
              </a:r>
            </a:p>
            <a:p>
              <a:endParaRPr lang="en-US" altLang="ko-KR" sz="16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r>
                <a:rPr lang="ko-KR" altLang="en-US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영어</a:t>
              </a:r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60	60	</a:t>
              </a:r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90</a:t>
              </a:r>
            </a:p>
            <a:p>
              <a:endParaRPr lang="en-US" altLang="ko-KR" sz="1600">
                <a:solidFill>
                  <a:srgbClr val="0000FF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r>
                <a:rPr lang="ko-KR" altLang="en-US" sz="1600">
                  <a:solidFill>
                    <a:srgbClr val="0000FF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평균</a:t>
              </a:r>
              <a:r>
                <a:rPr lang="en-US" altLang="ko-KR" sz="1600">
                  <a:solidFill>
                    <a:srgbClr val="0000FF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	70	70	70</a:t>
              </a:r>
              <a:endParaRPr lang="ko-KR" altLang="en-US" sz="1400">
                <a:solidFill>
                  <a:srgbClr val="0000FF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3A84231A-D560-015C-E7CC-EEA1656BBA71}"/>
                </a:ext>
              </a:extLst>
            </p:cNvPr>
            <p:cNvGrpSpPr/>
            <p:nvPr/>
          </p:nvGrpSpPr>
          <p:grpSpPr>
            <a:xfrm>
              <a:off x="8743614" y="3302184"/>
              <a:ext cx="450936" cy="728520"/>
              <a:chOff x="950767" y="2805546"/>
              <a:chExt cx="883228" cy="1426919"/>
            </a:xfrm>
          </p:grpSpPr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675AACA7-8A7A-186F-863B-56D0665E37FB}"/>
                  </a:ext>
                </a:extLst>
              </p:cNvPr>
              <p:cNvSpPr/>
              <p:nvPr/>
            </p:nvSpPr>
            <p:spPr>
              <a:xfrm>
                <a:off x="1122218" y="2805546"/>
                <a:ext cx="540327" cy="540327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원호 38">
                <a:extLst>
                  <a:ext uri="{FF2B5EF4-FFF2-40B4-BE49-F238E27FC236}">
                    <a16:creationId xmlns:a16="http://schemas.microsoft.com/office/drawing/2014/main" id="{B219F5C6-19E5-111A-DBDE-ECE7D0A01FCB}"/>
                  </a:ext>
                </a:extLst>
              </p:cNvPr>
              <p:cNvSpPr/>
              <p:nvPr/>
            </p:nvSpPr>
            <p:spPr>
              <a:xfrm rot="19437495">
                <a:off x="950767" y="3349237"/>
                <a:ext cx="883228" cy="883228"/>
              </a:xfrm>
              <a:prstGeom prst="arc">
                <a:avLst>
                  <a:gd name="adj1" fmla="val 13809910"/>
                  <a:gd name="adj2" fmla="val 1555774"/>
                </a:avLst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29A86F70-ECBB-83F7-6BD0-64BAFE5B0F7A}"/>
                </a:ext>
              </a:extLst>
            </p:cNvPr>
            <p:cNvGrpSpPr/>
            <p:nvPr/>
          </p:nvGrpSpPr>
          <p:grpSpPr>
            <a:xfrm>
              <a:off x="9616306" y="3302184"/>
              <a:ext cx="450936" cy="728520"/>
              <a:chOff x="950767" y="2805546"/>
              <a:chExt cx="883228" cy="1426919"/>
            </a:xfrm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095D99A1-8004-A6B1-D7DA-91108914270C}"/>
                  </a:ext>
                </a:extLst>
              </p:cNvPr>
              <p:cNvSpPr/>
              <p:nvPr/>
            </p:nvSpPr>
            <p:spPr>
              <a:xfrm>
                <a:off x="1122218" y="2805546"/>
                <a:ext cx="540327" cy="540327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원호 41">
                <a:extLst>
                  <a:ext uri="{FF2B5EF4-FFF2-40B4-BE49-F238E27FC236}">
                    <a16:creationId xmlns:a16="http://schemas.microsoft.com/office/drawing/2014/main" id="{1FAA1FDC-B673-585C-FC68-66AB36244E1D}"/>
                  </a:ext>
                </a:extLst>
              </p:cNvPr>
              <p:cNvSpPr/>
              <p:nvPr/>
            </p:nvSpPr>
            <p:spPr>
              <a:xfrm rot="19437495">
                <a:off x="950767" y="3349237"/>
                <a:ext cx="883228" cy="883228"/>
              </a:xfrm>
              <a:prstGeom prst="arc">
                <a:avLst>
                  <a:gd name="adj1" fmla="val 13809910"/>
                  <a:gd name="adj2" fmla="val 1555774"/>
                </a:avLst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8317CD4-9ACF-DC6E-B88D-6AFCF1D84ACF}"/>
                </a:ext>
              </a:extLst>
            </p:cNvPr>
            <p:cNvSpPr txBox="1"/>
            <p:nvPr/>
          </p:nvSpPr>
          <p:spPr>
            <a:xfrm>
              <a:off x="10399495" y="3167099"/>
              <a:ext cx="8001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최고</a:t>
              </a:r>
              <a:endParaRPr lang="en-US" altLang="ko-KR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pPr algn="ctr"/>
              <a:r>
                <a:rPr lang="ko-KR" altLang="en-US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점수</a:t>
              </a:r>
              <a:endParaRPr lang="en-US" altLang="ko-KR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423BC0E-5AB8-C489-49C7-A5407ED0D52C}"/>
                </a:ext>
              </a:extLst>
            </p:cNvPr>
            <p:cNvSpPr txBox="1"/>
            <p:nvPr/>
          </p:nvSpPr>
          <p:spPr>
            <a:xfrm>
              <a:off x="10506075" y="3911368"/>
              <a:ext cx="62245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90</a:t>
              </a:r>
            </a:p>
            <a:p>
              <a:pPr algn="ctr"/>
              <a:endParaRPr lang="en-US" altLang="ko-KR" sz="16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pPr algn="ctr"/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90</a:t>
              </a:r>
            </a:p>
            <a:p>
              <a:pPr algn="ctr"/>
              <a:endParaRPr lang="en-US" altLang="ko-KR" sz="16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  <a:p>
              <a:pPr algn="ctr"/>
              <a:r>
                <a:rPr lang="en-US" altLang="ko-KR" sz="1600">
                  <a:solidFill>
                    <a:srgbClr val="FF0000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90</a:t>
              </a:r>
            </a:p>
            <a:p>
              <a:pPr algn="ctr"/>
              <a:endParaRPr lang="ko-KR" altLang="en-US" sz="1600">
                <a:solidFill>
                  <a:srgbClr val="FF0000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6684FA9-B676-45B0-E69A-AAB19374944C}"/>
                </a:ext>
              </a:extLst>
            </p:cNvPr>
            <p:cNvSpPr/>
            <p:nvPr/>
          </p:nvSpPr>
          <p:spPr>
            <a:xfrm>
              <a:off x="7902282" y="2377461"/>
              <a:ext cx="2171700" cy="391905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그룹 </a:t>
              </a:r>
              <a:r>
                <a:rPr lang="en-US" altLang="ko-KR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B</a:t>
              </a:r>
              <a:endPara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</p:grp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E5996BA-5AAF-628B-16A1-128137C7BA89}"/>
              </a:ext>
            </a:extLst>
          </p:cNvPr>
          <p:cNvCxnSpPr>
            <a:cxnSpLocks/>
          </p:cNvCxnSpPr>
          <p:nvPr/>
        </p:nvCxnSpPr>
        <p:spPr>
          <a:xfrm>
            <a:off x="9364980" y="4682150"/>
            <a:ext cx="745929" cy="6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57102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1B5C18D-2FC1-D5DD-E572-6E5E5287847A}"/>
              </a:ext>
            </a:extLst>
          </p:cNvPr>
          <p:cNvSpPr txBox="1"/>
          <p:nvPr/>
        </p:nvSpPr>
        <p:spPr>
          <a:xfrm>
            <a:off x="964555" y="263483"/>
            <a:ext cx="34672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 </a:t>
            </a:r>
            <a:r>
              <a:rPr lang="en-US" altLang="ko-KR" sz="32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(Ensemble)</a:t>
            </a:r>
            <a:endParaRPr lang="ko-KR" altLang="en-US" sz="32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073E9A-46B2-150C-B779-3DC3FCED039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4" t="25030" r="21313" b="22207"/>
          <a:stretch/>
        </p:blipFill>
        <p:spPr>
          <a:xfrm>
            <a:off x="244555" y="159322"/>
            <a:ext cx="720000" cy="6889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1AB4A1-EE2D-8477-9332-C4933EFDF948}"/>
              </a:ext>
            </a:extLst>
          </p:cNvPr>
          <p:cNvSpPr txBox="1"/>
          <p:nvPr/>
        </p:nvSpPr>
        <p:spPr>
          <a:xfrm>
            <a:off x="677292" y="1118674"/>
            <a:ext cx="10865048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앙상블을 </a:t>
            </a:r>
            <a:r>
              <a:rPr lang="ko-KR" altLang="en-US" sz="320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사용하는 이유</a:t>
            </a:r>
            <a:endParaRPr lang="en-US" altLang="ko-KR" sz="320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endParaRPr lang="en-US" altLang="ko-KR" sz="110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2. </a:t>
            </a:r>
            <a:r>
              <a:rPr lang="ko-KR" altLang="en-US" sz="280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데이터의 양이 적은 것에 대비 충분한 학습 효과를 거둘 수 있음</a:t>
            </a:r>
            <a:endParaRPr lang="en-US" altLang="ko-KR" sz="280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endParaRPr lang="en-US" altLang="ko-KR" sz="110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ABE7F3-2DBC-9CBD-A82C-4E6FF2ECAFC7}"/>
              </a:ext>
            </a:extLst>
          </p:cNvPr>
          <p:cNvSpPr txBox="1"/>
          <p:nvPr/>
        </p:nvSpPr>
        <p:spPr>
          <a:xfrm>
            <a:off x="876301" y="2436721"/>
            <a:ext cx="461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여러 개의 모델을 이용해서 학습이 진행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B08179-D9B5-E690-A40E-AA60667A066A}"/>
              </a:ext>
            </a:extLst>
          </p:cNvPr>
          <p:cNvSpPr txBox="1"/>
          <p:nvPr/>
        </p:nvSpPr>
        <p:spPr>
          <a:xfrm>
            <a:off x="6904608" y="2434275"/>
            <a:ext cx="461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메이플스토리" panose="02000300000000000000" pitchFamily="2" charset="-127"/>
                <a:ea typeface="메이플스토리" panose="02000300000000000000" pitchFamily="2" charset="-127"/>
              </a:rPr>
              <a:t>원래 데이터셋에서 학습데이터를 랜덤 샘플링</a:t>
            </a:r>
          </a:p>
        </p:txBody>
      </p:sp>
      <p:grpSp>
        <p:nvGrpSpPr>
          <p:cNvPr id="137" name="그룹 136">
            <a:extLst>
              <a:ext uri="{FF2B5EF4-FFF2-40B4-BE49-F238E27FC236}">
                <a16:creationId xmlns:a16="http://schemas.microsoft.com/office/drawing/2014/main" id="{650EA00F-D8F6-2DD9-4440-2551DFDEAED4}"/>
              </a:ext>
            </a:extLst>
          </p:cNvPr>
          <p:cNvGrpSpPr/>
          <p:nvPr/>
        </p:nvGrpSpPr>
        <p:grpSpPr>
          <a:xfrm>
            <a:off x="964555" y="2970768"/>
            <a:ext cx="4293747" cy="3268287"/>
            <a:chOff x="633853" y="3009310"/>
            <a:chExt cx="4881363" cy="3751477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1D4F4932-A1A4-B643-416D-C854F5D319B1}"/>
                </a:ext>
              </a:extLst>
            </p:cNvPr>
            <p:cNvGrpSpPr/>
            <p:nvPr/>
          </p:nvGrpSpPr>
          <p:grpSpPr>
            <a:xfrm>
              <a:off x="633853" y="3681686"/>
              <a:ext cx="1390931" cy="1184600"/>
              <a:chOff x="161644" y="3431143"/>
              <a:chExt cx="1901096" cy="1619087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B6097C8A-B0FE-F090-2BEA-ECDFF69CE6B0}"/>
                  </a:ext>
                </a:extLst>
              </p:cNvPr>
              <p:cNvSpPr/>
              <p:nvPr/>
            </p:nvSpPr>
            <p:spPr>
              <a:xfrm>
                <a:off x="964555" y="3431143"/>
                <a:ext cx="295274" cy="295274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A4D23C1A-ABBD-A237-7D88-AB76D3241663}"/>
                  </a:ext>
                </a:extLst>
              </p:cNvPr>
              <p:cNvSpPr/>
              <p:nvPr/>
            </p:nvSpPr>
            <p:spPr>
              <a:xfrm>
                <a:off x="456918" y="4072928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8A9CEE4E-2F7D-CD19-932D-47E74D6FAAA5}"/>
                  </a:ext>
                </a:extLst>
              </p:cNvPr>
              <p:cNvSpPr/>
              <p:nvPr/>
            </p:nvSpPr>
            <p:spPr>
              <a:xfrm>
                <a:off x="964555" y="4088205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4B27A8FC-DA43-15B1-1BB3-0F101524A3AE}"/>
                  </a:ext>
                </a:extLst>
              </p:cNvPr>
              <p:cNvSpPr/>
              <p:nvPr/>
            </p:nvSpPr>
            <p:spPr>
              <a:xfrm>
                <a:off x="1472192" y="4104612"/>
                <a:ext cx="295274" cy="295274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01F6F1B8-44C4-2A67-AA68-1307DC6CBD24}"/>
                  </a:ext>
                </a:extLst>
              </p:cNvPr>
              <p:cNvSpPr/>
              <p:nvPr/>
            </p:nvSpPr>
            <p:spPr>
              <a:xfrm>
                <a:off x="161644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E271C3E4-77C8-6029-8D59-55C5B3982213}"/>
                  </a:ext>
                </a:extLst>
              </p:cNvPr>
              <p:cNvSpPr/>
              <p:nvPr/>
            </p:nvSpPr>
            <p:spPr>
              <a:xfrm>
                <a:off x="728664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C25DEED5-7EE3-006E-C616-EA797AE64AC2}"/>
                  </a:ext>
                </a:extLst>
              </p:cNvPr>
              <p:cNvSpPr/>
              <p:nvPr/>
            </p:nvSpPr>
            <p:spPr>
              <a:xfrm>
                <a:off x="1268784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91472713-7267-4D10-5A94-ED34E279DD93}"/>
                  </a:ext>
                </a:extLst>
              </p:cNvPr>
              <p:cNvSpPr/>
              <p:nvPr/>
            </p:nvSpPr>
            <p:spPr>
              <a:xfrm>
                <a:off x="1767466" y="4754956"/>
                <a:ext cx="295274" cy="295274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1A0BA156-64B6-0EC5-84EA-3490CB779ED6}"/>
                  </a:ext>
                </a:extLst>
              </p:cNvPr>
              <p:cNvCxnSpPr>
                <a:stCxn id="12" idx="3"/>
                <a:endCxn id="15" idx="0"/>
              </p:cNvCxnSpPr>
              <p:nvPr/>
            </p:nvCxnSpPr>
            <p:spPr>
              <a:xfrm flipH="1">
                <a:off x="604555" y="3683175"/>
                <a:ext cx="403242" cy="38975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C33BF3C4-E50E-5BC6-A893-D79DB50724D4}"/>
                  </a:ext>
                </a:extLst>
              </p:cNvPr>
              <p:cNvCxnSpPr>
                <a:cxnSpLocks/>
                <a:stCxn id="12" idx="4"/>
                <a:endCxn id="16" idx="0"/>
              </p:cNvCxnSpPr>
              <p:nvPr/>
            </p:nvCxnSpPr>
            <p:spPr>
              <a:xfrm>
                <a:off x="1112192" y="3726417"/>
                <a:ext cx="0" cy="3617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D232142B-45BA-22ED-CA30-11630E6B8F42}"/>
                  </a:ext>
                </a:extLst>
              </p:cNvPr>
              <p:cNvCxnSpPr>
                <a:cxnSpLocks/>
                <a:stCxn id="12" idx="5"/>
                <a:endCxn id="17" idx="0"/>
              </p:cNvCxnSpPr>
              <p:nvPr/>
            </p:nvCxnSpPr>
            <p:spPr>
              <a:xfrm>
                <a:off x="1216587" y="3683175"/>
                <a:ext cx="403242" cy="42143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AF4BFB60-B42B-AFAB-316D-A2FF7E8083E9}"/>
                  </a:ext>
                </a:extLst>
              </p:cNvPr>
              <p:cNvCxnSpPr>
                <a:cxnSpLocks/>
                <a:stCxn id="17" idx="4"/>
                <a:endCxn id="21" idx="0"/>
              </p:cNvCxnSpPr>
              <p:nvPr/>
            </p:nvCxnSpPr>
            <p:spPr>
              <a:xfrm>
                <a:off x="1619829" y="4399886"/>
                <a:ext cx="295274" cy="3550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E7C4975E-8A1C-359D-FC7E-9EC03E46718D}"/>
                  </a:ext>
                </a:extLst>
              </p:cNvPr>
              <p:cNvCxnSpPr>
                <a:cxnSpLocks/>
                <a:stCxn id="17" idx="4"/>
                <a:endCxn id="20" idx="0"/>
              </p:cNvCxnSpPr>
              <p:nvPr/>
            </p:nvCxnSpPr>
            <p:spPr>
              <a:xfrm flipH="1">
                <a:off x="1416421" y="4399886"/>
                <a:ext cx="203408" cy="3550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051A8CC7-0209-746F-D5F8-F5A37CC9AF4E}"/>
                  </a:ext>
                </a:extLst>
              </p:cNvPr>
              <p:cNvCxnSpPr>
                <a:cxnSpLocks/>
                <a:stCxn id="15" idx="4"/>
                <a:endCxn id="18" idx="0"/>
              </p:cNvCxnSpPr>
              <p:nvPr/>
            </p:nvCxnSpPr>
            <p:spPr>
              <a:xfrm flipH="1">
                <a:off x="309281" y="4368202"/>
                <a:ext cx="295274" cy="38675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>
                <a:extLst>
                  <a:ext uri="{FF2B5EF4-FFF2-40B4-BE49-F238E27FC236}">
                    <a16:creationId xmlns:a16="http://schemas.microsoft.com/office/drawing/2014/main" id="{927667B2-83A4-7F72-4193-50B3D4A3853B}"/>
                  </a:ext>
                </a:extLst>
              </p:cNvPr>
              <p:cNvCxnSpPr>
                <a:cxnSpLocks/>
                <a:stCxn id="15" idx="4"/>
                <a:endCxn id="19" idx="0"/>
              </p:cNvCxnSpPr>
              <p:nvPr/>
            </p:nvCxnSpPr>
            <p:spPr>
              <a:xfrm>
                <a:off x="604555" y="4368202"/>
                <a:ext cx="271746" cy="38675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E878E86A-2B12-62EE-DFF8-BD3647D5D294}"/>
                </a:ext>
              </a:extLst>
            </p:cNvPr>
            <p:cNvGrpSpPr/>
            <p:nvPr/>
          </p:nvGrpSpPr>
          <p:grpSpPr>
            <a:xfrm>
              <a:off x="2402748" y="3696495"/>
              <a:ext cx="1390931" cy="1184600"/>
              <a:chOff x="161644" y="3431143"/>
              <a:chExt cx="1901096" cy="1619087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66C3ED06-1F37-0C28-C900-992EF5191D6C}"/>
                  </a:ext>
                </a:extLst>
              </p:cNvPr>
              <p:cNvSpPr/>
              <p:nvPr/>
            </p:nvSpPr>
            <p:spPr>
              <a:xfrm>
                <a:off x="964555" y="3431143"/>
                <a:ext cx="295274" cy="295274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60064C78-CC0C-5559-B8F7-10C5634E883D}"/>
                  </a:ext>
                </a:extLst>
              </p:cNvPr>
              <p:cNvSpPr/>
              <p:nvPr/>
            </p:nvSpPr>
            <p:spPr>
              <a:xfrm>
                <a:off x="456918" y="4072928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83C3C559-1ECE-05DB-513E-14F9CBD6950B}"/>
                  </a:ext>
                </a:extLst>
              </p:cNvPr>
              <p:cNvSpPr/>
              <p:nvPr/>
            </p:nvSpPr>
            <p:spPr>
              <a:xfrm>
                <a:off x="964555" y="4088205"/>
                <a:ext cx="295274" cy="295274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0493BA46-C68D-F22C-9E28-78C3BD069F96}"/>
                  </a:ext>
                </a:extLst>
              </p:cNvPr>
              <p:cNvSpPr/>
              <p:nvPr/>
            </p:nvSpPr>
            <p:spPr>
              <a:xfrm>
                <a:off x="1472192" y="4104612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292058D7-179C-1AFC-5C15-070BF7DA1E51}"/>
                  </a:ext>
                </a:extLst>
              </p:cNvPr>
              <p:cNvSpPr/>
              <p:nvPr/>
            </p:nvSpPr>
            <p:spPr>
              <a:xfrm>
                <a:off x="161644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08E54E6D-4A75-6687-3908-28503B844A2E}"/>
                  </a:ext>
                </a:extLst>
              </p:cNvPr>
              <p:cNvSpPr/>
              <p:nvPr/>
            </p:nvSpPr>
            <p:spPr>
              <a:xfrm>
                <a:off x="728664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D1065CC4-FE5F-0E64-00EF-6CADB4C385E2}"/>
                  </a:ext>
                </a:extLst>
              </p:cNvPr>
              <p:cNvSpPr/>
              <p:nvPr/>
            </p:nvSpPr>
            <p:spPr>
              <a:xfrm>
                <a:off x="1268784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80F21D4F-405E-B4A7-6FD8-027B939C3738}"/>
                  </a:ext>
                </a:extLst>
              </p:cNvPr>
              <p:cNvSpPr/>
              <p:nvPr/>
            </p:nvSpPr>
            <p:spPr>
              <a:xfrm>
                <a:off x="1767466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C463A225-014D-8DC6-81DF-417DC8E27CC4}"/>
                  </a:ext>
                </a:extLst>
              </p:cNvPr>
              <p:cNvCxnSpPr>
                <a:stCxn id="48" idx="3"/>
                <a:endCxn id="49" idx="0"/>
              </p:cNvCxnSpPr>
              <p:nvPr/>
            </p:nvCxnSpPr>
            <p:spPr>
              <a:xfrm flipH="1">
                <a:off x="604555" y="3683175"/>
                <a:ext cx="403242" cy="38975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5E39632F-E019-34D5-9BC1-C16B40304C43}"/>
                  </a:ext>
                </a:extLst>
              </p:cNvPr>
              <p:cNvCxnSpPr>
                <a:cxnSpLocks/>
                <a:stCxn id="48" idx="4"/>
                <a:endCxn id="50" idx="0"/>
              </p:cNvCxnSpPr>
              <p:nvPr/>
            </p:nvCxnSpPr>
            <p:spPr>
              <a:xfrm>
                <a:off x="1112192" y="3726417"/>
                <a:ext cx="0" cy="3617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728BE68B-C1E0-E621-B1CA-B408A09B14FA}"/>
                  </a:ext>
                </a:extLst>
              </p:cNvPr>
              <p:cNvCxnSpPr>
                <a:cxnSpLocks/>
                <a:stCxn id="48" idx="5"/>
                <a:endCxn id="51" idx="0"/>
              </p:cNvCxnSpPr>
              <p:nvPr/>
            </p:nvCxnSpPr>
            <p:spPr>
              <a:xfrm>
                <a:off x="1216587" y="3683175"/>
                <a:ext cx="403242" cy="42143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736725B3-1F51-2B3F-61B4-CDFD09AF785E}"/>
                  </a:ext>
                </a:extLst>
              </p:cNvPr>
              <p:cNvCxnSpPr>
                <a:cxnSpLocks/>
                <a:stCxn id="51" idx="4"/>
                <a:endCxn id="55" idx="0"/>
              </p:cNvCxnSpPr>
              <p:nvPr/>
            </p:nvCxnSpPr>
            <p:spPr>
              <a:xfrm>
                <a:off x="1619829" y="4399886"/>
                <a:ext cx="295274" cy="3550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A3E923DD-E2F0-D238-A68F-1C6E2AB5C001}"/>
                  </a:ext>
                </a:extLst>
              </p:cNvPr>
              <p:cNvCxnSpPr>
                <a:cxnSpLocks/>
                <a:stCxn id="51" idx="4"/>
                <a:endCxn id="54" idx="0"/>
              </p:cNvCxnSpPr>
              <p:nvPr/>
            </p:nvCxnSpPr>
            <p:spPr>
              <a:xfrm flipH="1">
                <a:off x="1416421" y="4399886"/>
                <a:ext cx="203408" cy="3550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>
                <a:extLst>
                  <a:ext uri="{FF2B5EF4-FFF2-40B4-BE49-F238E27FC236}">
                    <a16:creationId xmlns:a16="http://schemas.microsoft.com/office/drawing/2014/main" id="{9308BBD7-203F-7102-6257-C62E20ECD654}"/>
                  </a:ext>
                </a:extLst>
              </p:cNvPr>
              <p:cNvCxnSpPr>
                <a:cxnSpLocks/>
                <a:stCxn id="49" idx="4"/>
                <a:endCxn id="52" idx="0"/>
              </p:cNvCxnSpPr>
              <p:nvPr/>
            </p:nvCxnSpPr>
            <p:spPr>
              <a:xfrm flipH="1">
                <a:off x="309281" y="4368202"/>
                <a:ext cx="295274" cy="38675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6953F9B6-44C0-08EC-9150-1F05AA112CD3}"/>
                  </a:ext>
                </a:extLst>
              </p:cNvPr>
              <p:cNvCxnSpPr>
                <a:cxnSpLocks/>
                <a:stCxn id="49" idx="4"/>
                <a:endCxn id="53" idx="0"/>
              </p:cNvCxnSpPr>
              <p:nvPr/>
            </p:nvCxnSpPr>
            <p:spPr>
              <a:xfrm>
                <a:off x="604555" y="4368202"/>
                <a:ext cx="271746" cy="38675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264E6F79-2C19-17A8-2594-9FF33BEBFD45}"/>
                </a:ext>
              </a:extLst>
            </p:cNvPr>
            <p:cNvGrpSpPr/>
            <p:nvPr/>
          </p:nvGrpSpPr>
          <p:grpSpPr>
            <a:xfrm>
              <a:off x="4124285" y="3704955"/>
              <a:ext cx="1390931" cy="1184600"/>
              <a:chOff x="161644" y="3431143"/>
              <a:chExt cx="1901096" cy="1619087"/>
            </a:xfrm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F531E733-1CF8-CADA-30E9-7E198AD8ED27}"/>
                  </a:ext>
                </a:extLst>
              </p:cNvPr>
              <p:cNvSpPr/>
              <p:nvPr/>
            </p:nvSpPr>
            <p:spPr>
              <a:xfrm>
                <a:off x="964555" y="3431143"/>
                <a:ext cx="295274" cy="295274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6BBDBC83-91B1-68AF-1CCF-FAB0D30307B4}"/>
                  </a:ext>
                </a:extLst>
              </p:cNvPr>
              <p:cNvSpPr/>
              <p:nvPr/>
            </p:nvSpPr>
            <p:spPr>
              <a:xfrm>
                <a:off x="456918" y="4072928"/>
                <a:ext cx="295274" cy="295274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680D3E8B-B4F3-D132-A77E-1D6236BE3FC8}"/>
                  </a:ext>
                </a:extLst>
              </p:cNvPr>
              <p:cNvSpPr/>
              <p:nvPr/>
            </p:nvSpPr>
            <p:spPr>
              <a:xfrm>
                <a:off x="964555" y="4088205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35985406-74EC-F51F-B8BE-AC9598168876}"/>
                  </a:ext>
                </a:extLst>
              </p:cNvPr>
              <p:cNvSpPr/>
              <p:nvPr/>
            </p:nvSpPr>
            <p:spPr>
              <a:xfrm>
                <a:off x="1472192" y="4104612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타원 67">
                <a:extLst>
                  <a:ext uri="{FF2B5EF4-FFF2-40B4-BE49-F238E27FC236}">
                    <a16:creationId xmlns:a16="http://schemas.microsoft.com/office/drawing/2014/main" id="{F9F39718-A8D9-0184-7C06-9A899D269A76}"/>
                  </a:ext>
                </a:extLst>
              </p:cNvPr>
              <p:cNvSpPr/>
              <p:nvPr/>
            </p:nvSpPr>
            <p:spPr>
              <a:xfrm>
                <a:off x="161644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타원 68">
                <a:extLst>
                  <a:ext uri="{FF2B5EF4-FFF2-40B4-BE49-F238E27FC236}">
                    <a16:creationId xmlns:a16="http://schemas.microsoft.com/office/drawing/2014/main" id="{73971BE5-653E-1211-DB8E-FF1932B82788}"/>
                  </a:ext>
                </a:extLst>
              </p:cNvPr>
              <p:cNvSpPr/>
              <p:nvPr/>
            </p:nvSpPr>
            <p:spPr>
              <a:xfrm>
                <a:off x="728664" y="4754956"/>
                <a:ext cx="295274" cy="295274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타원 69">
                <a:extLst>
                  <a:ext uri="{FF2B5EF4-FFF2-40B4-BE49-F238E27FC236}">
                    <a16:creationId xmlns:a16="http://schemas.microsoft.com/office/drawing/2014/main" id="{B25ED988-E825-3A0D-6FEB-244D5922729D}"/>
                  </a:ext>
                </a:extLst>
              </p:cNvPr>
              <p:cNvSpPr/>
              <p:nvPr/>
            </p:nvSpPr>
            <p:spPr>
              <a:xfrm>
                <a:off x="1268784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E4EEA1AD-C254-FBC2-3DA0-C8BA4F7676D8}"/>
                  </a:ext>
                </a:extLst>
              </p:cNvPr>
              <p:cNvSpPr/>
              <p:nvPr/>
            </p:nvSpPr>
            <p:spPr>
              <a:xfrm>
                <a:off x="1767466" y="4754956"/>
                <a:ext cx="295274" cy="295274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2" name="직선 연결선 71">
                <a:extLst>
                  <a:ext uri="{FF2B5EF4-FFF2-40B4-BE49-F238E27FC236}">
                    <a16:creationId xmlns:a16="http://schemas.microsoft.com/office/drawing/2014/main" id="{E3690A30-6AC4-FC7E-C6C5-BC453B5A9321}"/>
                  </a:ext>
                </a:extLst>
              </p:cNvPr>
              <p:cNvCxnSpPr>
                <a:stCxn id="64" idx="3"/>
                <a:endCxn id="65" idx="0"/>
              </p:cNvCxnSpPr>
              <p:nvPr/>
            </p:nvCxnSpPr>
            <p:spPr>
              <a:xfrm flipH="1">
                <a:off x="604555" y="3683175"/>
                <a:ext cx="403242" cy="38975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직선 연결선 72">
                <a:extLst>
                  <a:ext uri="{FF2B5EF4-FFF2-40B4-BE49-F238E27FC236}">
                    <a16:creationId xmlns:a16="http://schemas.microsoft.com/office/drawing/2014/main" id="{C455C8D1-85F0-E168-C4CA-A9AAE1E6BDD2}"/>
                  </a:ext>
                </a:extLst>
              </p:cNvPr>
              <p:cNvCxnSpPr>
                <a:cxnSpLocks/>
                <a:stCxn id="64" idx="4"/>
                <a:endCxn id="66" idx="0"/>
              </p:cNvCxnSpPr>
              <p:nvPr/>
            </p:nvCxnSpPr>
            <p:spPr>
              <a:xfrm>
                <a:off x="1112192" y="3726417"/>
                <a:ext cx="0" cy="3617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직선 연결선 73">
                <a:extLst>
                  <a:ext uri="{FF2B5EF4-FFF2-40B4-BE49-F238E27FC236}">
                    <a16:creationId xmlns:a16="http://schemas.microsoft.com/office/drawing/2014/main" id="{74F4C31F-5191-9472-6B03-FD01A351AF89}"/>
                  </a:ext>
                </a:extLst>
              </p:cNvPr>
              <p:cNvCxnSpPr>
                <a:cxnSpLocks/>
                <a:stCxn id="64" idx="5"/>
                <a:endCxn id="67" idx="0"/>
              </p:cNvCxnSpPr>
              <p:nvPr/>
            </p:nvCxnSpPr>
            <p:spPr>
              <a:xfrm>
                <a:off x="1216587" y="3683175"/>
                <a:ext cx="403242" cy="42143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>
                <a:extLst>
                  <a:ext uri="{FF2B5EF4-FFF2-40B4-BE49-F238E27FC236}">
                    <a16:creationId xmlns:a16="http://schemas.microsoft.com/office/drawing/2014/main" id="{66DBF73C-CB95-ECBE-CC59-E855EFB10B19}"/>
                  </a:ext>
                </a:extLst>
              </p:cNvPr>
              <p:cNvCxnSpPr>
                <a:cxnSpLocks/>
                <a:stCxn id="67" idx="4"/>
                <a:endCxn id="71" idx="0"/>
              </p:cNvCxnSpPr>
              <p:nvPr/>
            </p:nvCxnSpPr>
            <p:spPr>
              <a:xfrm>
                <a:off x="1619829" y="4399886"/>
                <a:ext cx="295274" cy="3550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>
                <a:extLst>
                  <a:ext uri="{FF2B5EF4-FFF2-40B4-BE49-F238E27FC236}">
                    <a16:creationId xmlns:a16="http://schemas.microsoft.com/office/drawing/2014/main" id="{920C64A3-452A-61B6-B2D2-1E8934B2E737}"/>
                  </a:ext>
                </a:extLst>
              </p:cNvPr>
              <p:cNvCxnSpPr>
                <a:cxnSpLocks/>
                <a:stCxn id="67" idx="4"/>
                <a:endCxn id="70" idx="0"/>
              </p:cNvCxnSpPr>
              <p:nvPr/>
            </p:nvCxnSpPr>
            <p:spPr>
              <a:xfrm flipH="1">
                <a:off x="1416421" y="4399886"/>
                <a:ext cx="203408" cy="3550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>
                <a:extLst>
                  <a:ext uri="{FF2B5EF4-FFF2-40B4-BE49-F238E27FC236}">
                    <a16:creationId xmlns:a16="http://schemas.microsoft.com/office/drawing/2014/main" id="{C7C86326-C0B7-82B6-0F97-FA51964E2159}"/>
                  </a:ext>
                </a:extLst>
              </p:cNvPr>
              <p:cNvCxnSpPr>
                <a:cxnSpLocks/>
                <a:stCxn id="65" idx="4"/>
                <a:endCxn id="68" idx="0"/>
              </p:cNvCxnSpPr>
              <p:nvPr/>
            </p:nvCxnSpPr>
            <p:spPr>
              <a:xfrm flipH="1">
                <a:off x="309281" y="4368202"/>
                <a:ext cx="295274" cy="38675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>
                <a:extLst>
                  <a:ext uri="{FF2B5EF4-FFF2-40B4-BE49-F238E27FC236}">
                    <a16:creationId xmlns:a16="http://schemas.microsoft.com/office/drawing/2014/main" id="{58F2CA4C-45EA-D6B6-29A0-8A8E79E80B29}"/>
                  </a:ext>
                </a:extLst>
              </p:cNvPr>
              <p:cNvCxnSpPr>
                <a:cxnSpLocks/>
                <a:stCxn id="65" idx="4"/>
                <a:endCxn id="69" idx="0"/>
              </p:cNvCxnSpPr>
              <p:nvPr/>
            </p:nvCxnSpPr>
            <p:spPr>
              <a:xfrm>
                <a:off x="604555" y="4368202"/>
                <a:ext cx="271746" cy="38675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ECD25E6E-3F07-AAAA-D47E-053224AC3190}"/>
                </a:ext>
              </a:extLst>
            </p:cNvPr>
            <p:cNvCxnSpPr>
              <a:cxnSpLocks/>
            </p:cNvCxnSpPr>
            <p:nvPr/>
          </p:nvCxnSpPr>
          <p:spPr>
            <a:xfrm>
              <a:off x="1325963" y="3157219"/>
              <a:ext cx="3482357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화살표 연결선 82">
              <a:extLst>
                <a:ext uri="{FF2B5EF4-FFF2-40B4-BE49-F238E27FC236}">
                  <a16:creationId xmlns:a16="http://schemas.microsoft.com/office/drawing/2014/main" id="{8596F27A-6238-E9C1-F7DE-8033D8E37C89}"/>
                </a:ext>
              </a:extLst>
            </p:cNvPr>
            <p:cNvCxnSpPr>
              <a:cxnSpLocks/>
            </p:cNvCxnSpPr>
            <p:nvPr/>
          </p:nvCxnSpPr>
          <p:spPr>
            <a:xfrm>
              <a:off x="4808320" y="3140075"/>
              <a:ext cx="0" cy="45208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화살표 연결선 83">
              <a:extLst>
                <a:ext uri="{FF2B5EF4-FFF2-40B4-BE49-F238E27FC236}">
                  <a16:creationId xmlns:a16="http://schemas.microsoft.com/office/drawing/2014/main" id="{34358F43-0AF2-0F5D-5388-B8E36975FF98}"/>
                </a:ext>
              </a:extLst>
            </p:cNvPr>
            <p:cNvCxnSpPr>
              <a:cxnSpLocks/>
            </p:cNvCxnSpPr>
            <p:nvPr/>
          </p:nvCxnSpPr>
          <p:spPr>
            <a:xfrm>
              <a:off x="1325963" y="3144836"/>
              <a:ext cx="0" cy="43303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화살표 연결선 91">
              <a:extLst>
                <a:ext uri="{FF2B5EF4-FFF2-40B4-BE49-F238E27FC236}">
                  <a16:creationId xmlns:a16="http://schemas.microsoft.com/office/drawing/2014/main" id="{05AD7C04-73FF-9657-5D43-61537964A35A}"/>
                </a:ext>
              </a:extLst>
            </p:cNvPr>
            <p:cNvCxnSpPr>
              <a:cxnSpLocks/>
            </p:cNvCxnSpPr>
            <p:nvPr/>
          </p:nvCxnSpPr>
          <p:spPr>
            <a:xfrm>
              <a:off x="3098213" y="3146425"/>
              <a:ext cx="0" cy="45208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화살표 연결선 92">
              <a:extLst>
                <a:ext uri="{FF2B5EF4-FFF2-40B4-BE49-F238E27FC236}">
                  <a16:creationId xmlns:a16="http://schemas.microsoft.com/office/drawing/2014/main" id="{80233746-8938-7D22-F9A7-5CD99E95DB20}"/>
                </a:ext>
              </a:extLst>
            </p:cNvPr>
            <p:cNvCxnSpPr>
              <a:cxnSpLocks/>
              <a:stCxn id="109" idx="2"/>
              <a:endCxn id="118" idx="0"/>
            </p:cNvCxnSpPr>
            <p:nvPr/>
          </p:nvCxnSpPr>
          <p:spPr>
            <a:xfrm>
              <a:off x="4819749" y="5183454"/>
              <a:ext cx="1270" cy="2071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화살표 연결선 93">
              <a:extLst>
                <a:ext uri="{FF2B5EF4-FFF2-40B4-BE49-F238E27FC236}">
                  <a16:creationId xmlns:a16="http://schemas.microsoft.com/office/drawing/2014/main" id="{9E31D0D1-78D3-129F-4132-E097C607E4B5}"/>
                </a:ext>
              </a:extLst>
            </p:cNvPr>
            <p:cNvCxnSpPr>
              <a:cxnSpLocks/>
              <a:stCxn id="108" idx="2"/>
            </p:cNvCxnSpPr>
            <p:nvPr/>
          </p:nvCxnSpPr>
          <p:spPr>
            <a:xfrm>
              <a:off x="3126887" y="5187912"/>
              <a:ext cx="0" cy="20062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화살표 연결선 94">
              <a:extLst>
                <a:ext uri="{FF2B5EF4-FFF2-40B4-BE49-F238E27FC236}">
                  <a16:creationId xmlns:a16="http://schemas.microsoft.com/office/drawing/2014/main" id="{00C804D7-E82B-BABC-2306-6B3C5BFF39B8}"/>
                </a:ext>
              </a:extLst>
            </p:cNvPr>
            <p:cNvCxnSpPr>
              <a:cxnSpLocks/>
              <a:stCxn id="107" idx="2"/>
            </p:cNvCxnSpPr>
            <p:nvPr/>
          </p:nvCxnSpPr>
          <p:spPr>
            <a:xfrm>
              <a:off x="1331065" y="5183455"/>
              <a:ext cx="1" cy="20508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A1D03F3E-4E0C-0B68-BB08-4817D38A1422}"/>
                </a:ext>
              </a:extLst>
            </p:cNvPr>
            <p:cNvSpPr/>
            <p:nvPr/>
          </p:nvSpPr>
          <p:spPr>
            <a:xfrm>
              <a:off x="2324240" y="3009310"/>
              <a:ext cx="1537139" cy="30834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DATA</a:t>
              </a:r>
              <a:endParaRPr lang="ko-KR" altLang="en-US" sz="16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9A7E5BB4-358E-631C-6ADA-40992B8F3520}"/>
                </a:ext>
              </a:extLst>
            </p:cNvPr>
            <p:cNvSpPr txBox="1"/>
            <p:nvPr/>
          </p:nvSpPr>
          <p:spPr>
            <a:xfrm>
              <a:off x="797840" y="4865504"/>
              <a:ext cx="1066451" cy="3179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MODEL-1</a:t>
              </a:r>
              <a:endParaRPr lang="ko-KR" altLang="en-US" sz="12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5CF536BA-9077-CFB7-1DA3-05066E23A314}"/>
                </a:ext>
              </a:extLst>
            </p:cNvPr>
            <p:cNvSpPr txBox="1"/>
            <p:nvPr/>
          </p:nvSpPr>
          <p:spPr>
            <a:xfrm>
              <a:off x="2593662" y="4869961"/>
              <a:ext cx="1066451" cy="3179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MODEL-1</a:t>
              </a:r>
              <a:endParaRPr lang="ko-KR" altLang="en-US" sz="12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FE921B5F-D6F0-120A-6604-0CCE8BDA2E02}"/>
                </a:ext>
              </a:extLst>
            </p:cNvPr>
            <p:cNvSpPr txBox="1"/>
            <p:nvPr/>
          </p:nvSpPr>
          <p:spPr>
            <a:xfrm>
              <a:off x="4286524" y="4865502"/>
              <a:ext cx="1066451" cy="3179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MODEL-1</a:t>
              </a:r>
              <a:endParaRPr lang="ko-KR" altLang="en-US" sz="12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52938A0B-2F87-C367-E91F-E138015BC4A9}"/>
                </a:ext>
              </a:extLst>
            </p:cNvPr>
            <p:cNvSpPr txBox="1"/>
            <p:nvPr/>
          </p:nvSpPr>
          <p:spPr>
            <a:xfrm>
              <a:off x="792737" y="5391011"/>
              <a:ext cx="10664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결과</a:t>
              </a:r>
              <a:r>
                <a:rPr lang="en-US" altLang="ko-KR" sz="14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-1</a:t>
              </a:r>
              <a:endParaRPr lang="ko-KR" altLang="en-US" sz="14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67D78A53-2ABC-7F05-C658-45B509F8995F}"/>
                </a:ext>
              </a:extLst>
            </p:cNvPr>
            <p:cNvSpPr txBox="1"/>
            <p:nvPr/>
          </p:nvSpPr>
          <p:spPr>
            <a:xfrm>
              <a:off x="2593661" y="5390583"/>
              <a:ext cx="10664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결과</a:t>
              </a:r>
              <a:r>
                <a:rPr lang="en-US" altLang="ko-KR" sz="14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-2</a:t>
              </a:r>
              <a:endParaRPr lang="ko-KR" altLang="en-US" sz="14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1E7454E1-3681-6756-6BD5-6985AE1840D6}"/>
                </a:ext>
              </a:extLst>
            </p:cNvPr>
            <p:cNvSpPr txBox="1"/>
            <p:nvPr/>
          </p:nvSpPr>
          <p:spPr>
            <a:xfrm>
              <a:off x="4287794" y="5390582"/>
              <a:ext cx="10664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결과</a:t>
              </a:r>
              <a:r>
                <a:rPr lang="en-US" altLang="ko-KR" sz="14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-N</a:t>
              </a:r>
              <a:endParaRPr lang="ko-KR" altLang="en-US" sz="140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676600BE-62AA-00A7-E4EF-C6298CA617D8}"/>
                </a:ext>
              </a:extLst>
            </p:cNvPr>
            <p:cNvSpPr/>
            <p:nvPr/>
          </p:nvSpPr>
          <p:spPr>
            <a:xfrm>
              <a:off x="2361393" y="5890450"/>
              <a:ext cx="1537139" cy="30834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투표 또는 평균</a:t>
              </a:r>
            </a:p>
          </p:txBody>
        </p:sp>
        <p:cxnSp>
          <p:nvCxnSpPr>
            <p:cNvPr id="123" name="직선 화살표 연결선 122">
              <a:extLst>
                <a:ext uri="{FF2B5EF4-FFF2-40B4-BE49-F238E27FC236}">
                  <a16:creationId xmlns:a16="http://schemas.microsoft.com/office/drawing/2014/main" id="{7FA7FE03-D69E-FB68-E87C-062820843230}"/>
                </a:ext>
              </a:extLst>
            </p:cNvPr>
            <p:cNvCxnSpPr>
              <a:cxnSpLocks/>
              <a:stCxn id="117" idx="2"/>
              <a:endCxn id="122" idx="0"/>
            </p:cNvCxnSpPr>
            <p:nvPr/>
          </p:nvCxnSpPr>
          <p:spPr>
            <a:xfrm>
              <a:off x="3126887" y="5698360"/>
              <a:ext cx="3076" cy="19209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연결선: 꺾임 126">
              <a:extLst>
                <a:ext uri="{FF2B5EF4-FFF2-40B4-BE49-F238E27FC236}">
                  <a16:creationId xmlns:a16="http://schemas.microsoft.com/office/drawing/2014/main" id="{CF47976E-D714-59FA-9E29-04C7FC6C5401}"/>
                </a:ext>
              </a:extLst>
            </p:cNvPr>
            <p:cNvCxnSpPr>
              <a:stCxn id="116" idx="2"/>
              <a:endCxn id="122" idx="1"/>
            </p:cNvCxnSpPr>
            <p:nvPr/>
          </p:nvCxnSpPr>
          <p:spPr>
            <a:xfrm rot="16200000" flipH="1">
              <a:off x="1670761" y="5353990"/>
              <a:ext cx="345834" cy="1035430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연결선: 꺾임 127">
              <a:extLst>
                <a:ext uri="{FF2B5EF4-FFF2-40B4-BE49-F238E27FC236}">
                  <a16:creationId xmlns:a16="http://schemas.microsoft.com/office/drawing/2014/main" id="{48F2D476-ECA7-6CCF-5F84-894693DF9FAD}"/>
                </a:ext>
              </a:extLst>
            </p:cNvPr>
            <p:cNvCxnSpPr>
              <a:cxnSpLocks/>
              <a:stCxn id="118" idx="2"/>
              <a:endCxn id="122" idx="3"/>
            </p:cNvCxnSpPr>
            <p:nvPr/>
          </p:nvCxnSpPr>
          <p:spPr>
            <a:xfrm rot="5400000">
              <a:off x="4186645" y="5410246"/>
              <a:ext cx="346263" cy="922488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직선 화살표 연결선 130">
              <a:extLst>
                <a:ext uri="{FF2B5EF4-FFF2-40B4-BE49-F238E27FC236}">
                  <a16:creationId xmlns:a16="http://schemas.microsoft.com/office/drawing/2014/main" id="{CDA92B0E-A94A-478D-1C39-EF89D902A9DE}"/>
                </a:ext>
              </a:extLst>
            </p:cNvPr>
            <p:cNvCxnSpPr>
              <a:cxnSpLocks/>
              <a:stCxn id="122" idx="2"/>
              <a:endCxn id="134" idx="0"/>
            </p:cNvCxnSpPr>
            <p:nvPr/>
          </p:nvCxnSpPr>
          <p:spPr>
            <a:xfrm>
              <a:off x="3129963" y="6198793"/>
              <a:ext cx="0" cy="25365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직사각형 133">
              <a:extLst>
                <a:ext uri="{FF2B5EF4-FFF2-40B4-BE49-F238E27FC236}">
                  <a16:creationId xmlns:a16="http://schemas.microsoft.com/office/drawing/2014/main" id="{0DBC500A-31C1-D0DA-49F8-0DFB95C5045B}"/>
                </a:ext>
              </a:extLst>
            </p:cNvPr>
            <p:cNvSpPr/>
            <p:nvPr/>
          </p:nvSpPr>
          <p:spPr>
            <a:xfrm>
              <a:off x="2361393" y="6452444"/>
              <a:ext cx="1537139" cy="30834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최종 결과</a:t>
              </a:r>
            </a:p>
          </p:txBody>
        </p:sp>
      </p:grpSp>
      <p:grpSp>
        <p:nvGrpSpPr>
          <p:cNvPr id="200" name="그룹 199">
            <a:extLst>
              <a:ext uri="{FF2B5EF4-FFF2-40B4-BE49-F238E27FC236}">
                <a16:creationId xmlns:a16="http://schemas.microsoft.com/office/drawing/2014/main" id="{89A8675B-5241-02FE-30B7-9D3554DE380C}"/>
              </a:ext>
            </a:extLst>
          </p:cNvPr>
          <p:cNvGrpSpPr/>
          <p:nvPr/>
        </p:nvGrpSpPr>
        <p:grpSpPr>
          <a:xfrm>
            <a:off x="6678124" y="2933656"/>
            <a:ext cx="4454306" cy="3211401"/>
            <a:chOff x="6678124" y="3083199"/>
            <a:chExt cx="4454306" cy="3211401"/>
          </a:xfrm>
        </p:grpSpPr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AE257B65-1A61-6B9A-D4B3-AEA5F5197E3B}"/>
                </a:ext>
              </a:extLst>
            </p:cNvPr>
            <p:cNvSpPr/>
            <p:nvPr/>
          </p:nvSpPr>
          <p:spPr>
            <a:xfrm>
              <a:off x="6678124" y="3572569"/>
              <a:ext cx="2232660" cy="223266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AD226DD7-E013-CF51-BB9A-47F14960D210}"/>
                </a:ext>
              </a:extLst>
            </p:cNvPr>
            <p:cNvSpPr/>
            <p:nvPr/>
          </p:nvSpPr>
          <p:spPr>
            <a:xfrm>
              <a:off x="10110909" y="3083199"/>
              <a:ext cx="1021245" cy="102124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FBA6A2CB-5749-12DD-382A-C416F7A65CBC}"/>
                </a:ext>
              </a:extLst>
            </p:cNvPr>
            <p:cNvSpPr/>
            <p:nvPr/>
          </p:nvSpPr>
          <p:spPr>
            <a:xfrm>
              <a:off x="10110909" y="4178277"/>
              <a:ext cx="1021245" cy="102124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EE96D1B7-C851-C71F-208F-9F4ECC342B2B}"/>
                </a:ext>
              </a:extLst>
            </p:cNvPr>
            <p:cNvSpPr/>
            <p:nvPr/>
          </p:nvSpPr>
          <p:spPr>
            <a:xfrm>
              <a:off x="10111185" y="5273355"/>
              <a:ext cx="1021245" cy="102124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이등변 삼각형 141">
              <a:extLst>
                <a:ext uri="{FF2B5EF4-FFF2-40B4-BE49-F238E27FC236}">
                  <a16:creationId xmlns:a16="http://schemas.microsoft.com/office/drawing/2014/main" id="{17EBE352-58D8-671C-5316-D8050B2B221B}"/>
                </a:ext>
              </a:extLst>
            </p:cNvPr>
            <p:cNvSpPr/>
            <p:nvPr/>
          </p:nvSpPr>
          <p:spPr>
            <a:xfrm>
              <a:off x="7276475" y="3998177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이등변 삼각형 142">
              <a:extLst>
                <a:ext uri="{FF2B5EF4-FFF2-40B4-BE49-F238E27FC236}">
                  <a16:creationId xmlns:a16="http://schemas.microsoft.com/office/drawing/2014/main" id="{9DE9AA32-E8AB-E565-81AD-A0596238D127}"/>
                </a:ext>
              </a:extLst>
            </p:cNvPr>
            <p:cNvSpPr/>
            <p:nvPr/>
          </p:nvSpPr>
          <p:spPr>
            <a:xfrm>
              <a:off x="7973768" y="4094457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이등변 삼각형 143">
              <a:extLst>
                <a:ext uri="{FF2B5EF4-FFF2-40B4-BE49-F238E27FC236}">
                  <a16:creationId xmlns:a16="http://schemas.microsoft.com/office/drawing/2014/main" id="{EA93EDDA-D9AE-BA68-E68B-2C347F2E0167}"/>
                </a:ext>
              </a:extLst>
            </p:cNvPr>
            <p:cNvSpPr/>
            <p:nvPr/>
          </p:nvSpPr>
          <p:spPr>
            <a:xfrm>
              <a:off x="7312927" y="4704057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>
              <a:extLst>
                <a:ext uri="{FF2B5EF4-FFF2-40B4-BE49-F238E27FC236}">
                  <a16:creationId xmlns:a16="http://schemas.microsoft.com/office/drawing/2014/main" id="{1AD5B62A-B094-5FDF-BBC8-0DA4AAE015D2}"/>
                </a:ext>
              </a:extLst>
            </p:cNvPr>
            <p:cNvSpPr/>
            <p:nvPr/>
          </p:nvSpPr>
          <p:spPr>
            <a:xfrm>
              <a:off x="7958598" y="5273355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이등변 삼각형 145">
              <a:extLst>
                <a:ext uri="{FF2B5EF4-FFF2-40B4-BE49-F238E27FC236}">
                  <a16:creationId xmlns:a16="http://schemas.microsoft.com/office/drawing/2014/main" id="{52390EEA-775D-0D3E-039D-09409141F9A0}"/>
                </a:ext>
              </a:extLst>
            </p:cNvPr>
            <p:cNvSpPr/>
            <p:nvPr/>
          </p:nvSpPr>
          <p:spPr>
            <a:xfrm>
              <a:off x="8326879" y="4399015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7" name="이등변 삼각형 146">
              <a:extLst>
                <a:ext uri="{FF2B5EF4-FFF2-40B4-BE49-F238E27FC236}">
                  <a16:creationId xmlns:a16="http://schemas.microsoft.com/office/drawing/2014/main" id="{E43A63AA-E835-9A71-CF80-CC00EA33934A}"/>
                </a:ext>
              </a:extLst>
            </p:cNvPr>
            <p:cNvSpPr/>
            <p:nvPr/>
          </p:nvSpPr>
          <p:spPr>
            <a:xfrm>
              <a:off x="7507389" y="5143572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이등변 삼각형 147">
              <a:extLst>
                <a:ext uri="{FF2B5EF4-FFF2-40B4-BE49-F238E27FC236}">
                  <a16:creationId xmlns:a16="http://schemas.microsoft.com/office/drawing/2014/main" id="{BC8C649B-ACB4-49D9-8C30-AD89A5899188}"/>
                </a:ext>
              </a:extLst>
            </p:cNvPr>
            <p:cNvSpPr/>
            <p:nvPr/>
          </p:nvSpPr>
          <p:spPr>
            <a:xfrm>
              <a:off x="8463385" y="4733197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이등변 삼각형 148">
              <a:extLst>
                <a:ext uri="{FF2B5EF4-FFF2-40B4-BE49-F238E27FC236}">
                  <a16:creationId xmlns:a16="http://schemas.microsoft.com/office/drawing/2014/main" id="{8ABF1614-E82B-D7B6-E7DD-409709648313}"/>
                </a:ext>
              </a:extLst>
            </p:cNvPr>
            <p:cNvSpPr/>
            <p:nvPr/>
          </p:nvSpPr>
          <p:spPr>
            <a:xfrm>
              <a:off x="6905377" y="4429494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0" name="이등변 삼각형 149">
              <a:extLst>
                <a:ext uri="{FF2B5EF4-FFF2-40B4-BE49-F238E27FC236}">
                  <a16:creationId xmlns:a16="http://schemas.microsoft.com/office/drawing/2014/main" id="{CCE3028B-9FCB-EBA8-8C3D-FBE7DBFE83C3}"/>
                </a:ext>
              </a:extLst>
            </p:cNvPr>
            <p:cNvSpPr/>
            <p:nvPr/>
          </p:nvSpPr>
          <p:spPr>
            <a:xfrm>
              <a:off x="7864545" y="4682150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1" name="이등변 삼각형 150">
              <a:extLst>
                <a:ext uri="{FF2B5EF4-FFF2-40B4-BE49-F238E27FC236}">
                  <a16:creationId xmlns:a16="http://schemas.microsoft.com/office/drawing/2014/main" id="{DD055C79-A06B-7240-D1FC-A753C6CE42C3}"/>
                </a:ext>
              </a:extLst>
            </p:cNvPr>
            <p:cNvSpPr/>
            <p:nvPr/>
          </p:nvSpPr>
          <p:spPr>
            <a:xfrm>
              <a:off x="7619205" y="3798672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2" name="다이아몬드 151">
              <a:extLst>
                <a:ext uri="{FF2B5EF4-FFF2-40B4-BE49-F238E27FC236}">
                  <a16:creationId xmlns:a16="http://schemas.microsoft.com/office/drawing/2014/main" id="{C7153B64-5CE9-5260-0548-6FCD797D0665}"/>
                </a:ext>
              </a:extLst>
            </p:cNvPr>
            <p:cNvSpPr/>
            <p:nvPr/>
          </p:nvSpPr>
          <p:spPr>
            <a:xfrm>
              <a:off x="7138514" y="4315971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3" name="다이아몬드 152">
              <a:extLst>
                <a:ext uri="{FF2B5EF4-FFF2-40B4-BE49-F238E27FC236}">
                  <a16:creationId xmlns:a16="http://schemas.microsoft.com/office/drawing/2014/main" id="{A8253BC1-F9F7-DC0E-A676-CAC0FFB8881F}"/>
                </a:ext>
              </a:extLst>
            </p:cNvPr>
            <p:cNvSpPr/>
            <p:nvPr/>
          </p:nvSpPr>
          <p:spPr>
            <a:xfrm>
              <a:off x="7900404" y="4955897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" name="다이아몬드 153">
              <a:extLst>
                <a:ext uri="{FF2B5EF4-FFF2-40B4-BE49-F238E27FC236}">
                  <a16:creationId xmlns:a16="http://schemas.microsoft.com/office/drawing/2014/main" id="{588941D3-25FE-0CF0-5CF9-70763DD72B0B}"/>
                </a:ext>
              </a:extLst>
            </p:cNvPr>
            <p:cNvSpPr/>
            <p:nvPr/>
          </p:nvSpPr>
          <p:spPr>
            <a:xfrm>
              <a:off x="8242327" y="4017245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다이아몬드 154">
              <a:extLst>
                <a:ext uri="{FF2B5EF4-FFF2-40B4-BE49-F238E27FC236}">
                  <a16:creationId xmlns:a16="http://schemas.microsoft.com/office/drawing/2014/main" id="{BD07620A-F8C8-B2CD-7F9B-99B949A354D2}"/>
                </a:ext>
              </a:extLst>
            </p:cNvPr>
            <p:cNvSpPr/>
            <p:nvPr/>
          </p:nvSpPr>
          <p:spPr>
            <a:xfrm>
              <a:off x="7114059" y="5097855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다이아몬드 155">
              <a:extLst>
                <a:ext uri="{FF2B5EF4-FFF2-40B4-BE49-F238E27FC236}">
                  <a16:creationId xmlns:a16="http://schemas.microsoft.com/office/drawing/2014/main" id="{19CD660E-15D3-2E3C-7E1A-6496AD3E2FB9}"/>
                </a:ext>
              </a:extLst>
            </p:cNvPr>
            <p:cNvSpPr/>
            <p:nvPr/>
          </p:nvSpPr>
          <p:spPr>
            <a:xfrm>
              <a:off x="7581135" y="4558455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" name="다이아몬드 156">
              <a:extLst>
                <a:ext uri="{FF2B5EF4-FFF2-40B4-BE49-F238E27FC236}">
                  <a16:creationId xmlns:a16="http://schemas.microsoft.com/office/drawing/2014/main" id="{66E1CAEA-E3A2-2EFA-FC1A-25CF320BAC6E}"/>
                </a:ext>
              </a:extLst>
            </p:cNvPr>
            <p:cNvSpPr/>
            <p:nvPr/>
          </p:nvSpPr>
          <p:spPr>
            <a:xfrm>
              <a:off x="7639516" y="4118023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다이아몬드 157">
              <a:extLst>
                <a:ext uri="{FF2B5EF4-FFF2-40B4-BE49-F238E27FC236}">
                  <a16:creationId xmlns:a16="http://schemas.microsoft.com/office/drawing/2014/main" id="{09956E6C-BCE7-1E49-F69F-7CEFFEE68A76}"/>
                </a:ext>
              </a:extLst>
            </p:cNvPr>
            <p:cNvSpPr/>
            <p:nvPr/>
          </p:nvSpPr>
          <p:spPr>
            <a:xfrm>
              <a:off x="7322201" y="3773774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9" name="다이아몬드 158">
              <a:extLst>
                <a:ext uri="{FF2B5EF4-FFF2-40B4-BE49-F238E27FC236}">
                  <a16:creationId xmlns:a16="http://schemas.microsoft.com/office/drawing/2014/main" id="{158C579D-D5B1-1B37-A2D3-02E1EEA97970}"/>
                </a:ext>
              </a:extLst>
            </p:cNvPr>
            <p:cNvSpPr/>
            <p:nvPr/>
          </p:nvSpPr>
          <p:spPr>
            <a:xfrm>
              <a:off x="8205314" y="5382771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0" name="십자형 159">
              <a:extLst>
                <a:ext uri="{FF2B5EF4-FFF2-40B4-BE49-F238E27FC236}">
                  <a16:creationId xmlns:a16="http://schemas.microsoft.com/office/drawing/2014/main" id="{935B472F-E709-3040-7220-7900851855F6}"/>
                </a:ext>
              </a:extLst>
            </p:cNvPr>
            <p:cNvSpPr/>
            <p:nvPr/>
          </p:nvSpPr>
          <p:spPr>
            <a:xfrm>
              <a:off x="7937154" y="3848072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십자형 160">
              <a:extLst>
                <a:ext uri="{FF2B5EF4-FFF2-40B4-BE49-F238E27FC236}">
                  <a16:creationId xmlns:a16="http://schemas.microsoft.com/office/drawing/2014/main" id="{BCFA988A-6B3A-604F-643A-E7378569F201}"/>
                </a:ext>
              </a:extLst>
            </p:cNvPr>
            <p:cNvSpPr/>
            <p:nvPr/>
          </p:nvSpPr>
          <p:spPr>
            <a:xfrm>
              <a:off x="7274846" y="5354385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십자형 161">
              <a:extLst>
                <a:ext uri="{FF2B5EF4-FFF2-40B4-BE49-F238E27FC236}">
                  <a16:creationId xmlns:a16="http://schemas.microsoft.com/office/drawing/2014/main" id="{1AC7A488-DC7E-C0FC-1C42-FE656BD6650C}"/>
                </a:ext>
              </a:extLst>
            </p:cNvPr>
            <p:cNvSpPr/>
            <p:nvPr/>
          </p:nvSpPr>
          <p:spPr>
            <a:xfrm>
              <a:off x="7608316" y="5498887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십자형 162">
              <a:extLst>
                <a:ext uri="{FF2B5EF4-FFF2-40B4-BE49-F238E27FC236}">
                  <a16:creationId xmlns:a16="http://schemas.microsoft.com/office/drawing/2014/main" id="{7BB1C510-4622-896F-0FDD-31FF9136A14E}"/>
                </a:ext>
              </a:extLst>
            </p:cNvPr>
            <p:cNvSpPr/>
            <p:nvPr/>
          </p:nvSpPr>
          <p:spPr>
            <a:xfrm>
              <a:off x="8237972" y="5097855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십자형 163">
              <a:extLst>
                <a:ext uri="{FF2B5EF4-FFF2-40B4-BE49-F238E27FC236}">
                  <a16:creationId xmlns:a16="http://schemas.microsoft.com/office/drawing/2014/main" id="{F289B9E2-E95E-DFA3-626E-E119665DB330}"/>
                </a:ext>
              </a:extLst>
            </p:cNvPr>
            <p:cNvSpPr/>
            <p:nvPr/>
          </p:nvSpPr>
          <p:spPr>
            <a:xfrm>
              <a:off x="8056630" y="4425465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십자형 164">
              <a:extLst>
                <a:ext uri="{FF2B5EF4-FFF2-40B4-BE49-F238E27FC236}">
                  <a16:creationId xmlns:a16="http://schemas.microsoft.com/office/drawing/2014/main" id="{2EACB263-82FD-A9A3-1B5F-E4605480A653}"/>
                </a:ext>
              </a:extLst>
            </p:cNvPr>
            <p:cNvSpPr/>
            <p:nvPr/>
          </p:nvSpPr>
          <p:spPr>
            <a:xfrm>
              <a:off x="6894187" y="4118023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6" name="십자형 165">
              <a:extLst>
                <a:ext uri="{FF2B5EF4-FFF2-40B4-BE49-F238E27FC236}">
                  <a16:creationId xmlns:a16="http://schemas.microsoft.com/office/drawing/2014/main" id="{3200BADC-7BB5-5E27-98FC-73501929ED05}"/>
                </a:ext>
              </a:extLst>
            </p:cNvPr>
            <p:cNvSpPr/>
            <p:nvPr/>
          </p:nvSpPr>
          <p:spPr>
            <a:xfrm>
              <a:off x="6810268" y="4787497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십자형 166">
              <a:extLst>
                <a:ext uri="{FF2B5EF4-FFF2-40B4-BE49-F238E27FC236}">
                  <a16:creationId xmlns:a16="http://schemas.microsoft.com/office/drawing/2014/main" id="{7FAC3B14-5B70-AAA6-6FE1-32CFBAFC239E}"/>
                </a:ext>
              </a:extLst>
            </p:cNvPr>
            <p:cNvSpPr/>
            <p:nvPr/>
          </p:nvSpPr>
          <p:spPr>
            <a:xfrm>
              <a:off x="8469657" y="4201843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다이아몬드 167">
              <a:extLst>
                <a:ext uri="{FF2B5EF4-FFF2-40B4-BE49-F238E27FC236}">
                  <a16:creationId xmlns:a16="http://schemas.microsoft.com/office/drawing/2014/main" id="{EA4C8F9E-3C6A-9EAF-5293-1B1EA2130B91}"/>
                </a:ext>
              </a:extLst>
            </p:cNvPr>
            <p:cNvSpPr/>
            <p:nvPr/>
          </p:nvSpPr>
          <p:spPr>
            <a:xfrm>
              <a:off x="10710304" y="3729214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다이아몬드 168">
              <a:extLst>
                <a:ext uri="{FF2B5EF4-FFF2-40B4-BE49-F238E27FC236}">
                  <a16:creationId xmlns:a16="http://schemas.microsoft.com/office/drawing/2014/main" id="{2453E179-822B-E1CB-C148-F456FB389D0D}"/>
                </a:ext>
              </a:extLst>
            </p:cNvPr>
            <p:cNvSpPr/>
            <p:nvPr/>
          </p:nvSpPr>
          <p:spPr>
            <a:xfrm>
              <a:off x="10453310" y="3226101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다이아몬드 169">
              <a:extLst>
                <a:ext uri="{FF2B5EF4-FFF2-40B4-BE49-F238E27FC236}">
                  <a16:creationId xmlns:a16="http://schemas.microsoft.com/office/drawing/2014/main" id="{FD15F290-41BC-F062-F672-D76F1CFEF543}"/>
                </a:ext>
              </a:extLst>
            </p:cNvPr>
            <p:cNvSpPr/>
            <p:nvPr/>
          </p:nvSpPr>
          <p:spPr>
            <a:xfrm>
              <a:off x="10295263" y="4378668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다이아몬드 170">
              <a:extLst>
                <a:ext uri="{FF2B5EF4-FFF2-40B4-BE49-F238E27FC236}">
                  <a16:creationId xmlns:a16="http://schemas.microsoft.com/office/drawing/2014/main" id="{EE4F1946-6DFF-FAF1-05B8-EA417539B697}"/>
                </a:ext>
              </a:extLst>
            </p:cNvPr>
            <p:cNvSpPr/>
            <p:nvPr/>
          </p:nvSpPr>
          <p:spPr>
            <a:xfrm>
              <a:off x="10481401" y="5399913"/>
              <a:ext cx="198120" cy="167640"/>
            </a:xfrm>
            <a:prstGeom prst="diamond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2" name="이등변 삼각형 171">
              <a:extLst>
                <a:ext uri="{FF2B5EF4-FFF2-40B4-BE49-F238E27FC236}">
                  <a16:creationId xmlns:a16="http://schemas.microsoft.com/office/drawing/2014/main" id="{A721C2B7-A09F-D7F2-8457-5393CA98F349}"/>
                </a:ext>
              </a:extLst>
            </p:cNvPr>
            <p:cNvSpPr/>
            <p:nvPr/>
          </p:nvSpPr>
          <p:spPr>
            <a:xfrm>
              <a:off x="10276202" y="3488749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이등변 삼각형 172">
              <a:extLst>
                <a:ext uri="{FF2B5EF4-FFF2-40B4-BE49-F238E27FC236}">
                  <a16:creationId xmlns:a16="http://schemas.microsoft.com/office/drawing/2014/main" id="{B027603A-EB8A-C84B-7406-FB10FD57155C}"/>
                </a:ext>
              </a:extLst>
            </p:cNvPr>
            <p:cNvSpPr/>
            <p:nvPr/>
          </p:nvSpPr>
          <p:spPr>
            <a:xfrm>
              <a:off x="10336896" y="5761973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이등변 삼각형 173">
              <a:extLst>
                <a:ext uri="{FF2B5EF4-FFF2-40B4-BE49-F238E27FC236}">
                  <a16:creationId xmlns:a16="http://schemas.microsoft.com/office/drawing/2014/main" id="{A3CB3929-527F-F990-7884-4D8EA0207968}"/>
                </a:ext>
              </a:extLst>
            </p:cNvPr>
            <p:cNvSpPr/>
            <p:nvPr/>
          </p:nvSpPr>
          <p:spPr>
            <a:xfrm>
              <a:off x="10679521" y="4896672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이등변 삼각형 174">
              <a:extLst>
                <a:ext uri="{FF2B5EF4-FFF2-40B4-BE49-F238E27FC236}">
                  <a16:creationId xmlns:a16="http://schemas.microsoft.com/office/drawing/2014/main" id="{BC53D1DB-4E37-6972-5770-3F88425AC47E}"/>
                </a:ext>
              </a:extLst>
            </p:cNvPr>
            <p:cNvSpPr/>
            <p:nvPr/>
          </p:nvSpPr>
          <p:spPr>
            <a:xfrm>
              <a:off x="10728163" y="5498887"/>
              <a:ext cx="194462" cy="167640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십자형 175">
              <a:extLst>
                <a:ext uri="{FF2B5EF4-FFF2-40B4-BE49-F238E27FC236}">
                  <a16:creationId xmlns:a16="http://schemas.microsoft.com/office/drawing/2014/main" id="{46D98F47-C547-2E62-4718-A174F887971A}"/>
                </a:ext>
              </a:extLst>
            </p:cNvPr>
            <p:cNvSpPr/>
            <p:nvPr/>
          </p:nvSpPr>
          <p:spPr>
            <a:xfrm>
              <a:off x="10572057" y="3482436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7" name="십자형 176">
              <a:extLst>
                <a:ext uri="{FF2B5EF4-FFF2-40B4-BE49-F238E27FC236}">
                  <a16:creationId xmlns:a16="http://schemas.microsoft.com/office/drawing/2014/main" id="{AC614FC3-DDDB-FA98-703D-553F80C23E19}"/>
                </a:ext>
              </a:extLst>
            </p:cNvPr>
            <p:cNvSpPr/>
            <p:nvPr/>
          </p:nvSpPr>
          <p:spPr>
            <a:xfrm>
              <a:off x="10498419" y="4633182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8" name="십자형 177">
              <a:extLst>
                <a:ext uri="{FF2B5EF4-FFF2-40B4-BE49-F238E27FC236}">
                  <a16:creationId xmlns:a16="http://schemas.microsoft.com/office/drawing/2014/main" id="{AC488904-B091-BA87-D94E-C7C1CCA10EDD}"/>
                </a:ext>
              </a:extLst>
            </p:cNvPr>
            <p:cNvSpPr/>
            <p:nvPr/>
          </p:nvSpPr>
          <p:spPr>
            <a:xfrm>
              <a:off x="10825394" y="4444929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십자형 178">
              <a:extLst>
                <a:ext uri="{FF2B5EF4-FFF2-40B4-BE49-F238E27FC236}">
                  <a16:creationId xmlns:a16="http://schemas.microsoft.com/office/drawing/2014/main" id="{A4DF4CFD-CC62-8217-58B6-AC271BE7A44F}"/>
                </a:ext>
              </a:extLst>
            </p:cNvPr>
            <p:cNvSpPr/>
            <p:nvPr/>
          </p:nvSpPr>
          <p:spPr>
            <a:xfrm>
              <a:off x="10733358" y="5954427"/>
              <a:ext cx="186138" cy="168400"/>
            </a:xfrm>
            <a:prstGeom prst="plus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1" name="직선 연결선 180">
              <a:extLst>
                <a:ext uri="{FF2B5EF4-FFF2-40B4-BE49-F238E27FC236}">
                  <a16:creationId xmlns:a16="http://schemas.microsoft.com/office/drawing/2014/main" id="{8F74C0CB-FEC8-39D7-6472-0D2A5E12C06A}"/>
                </a:ext>
              </a:extLst>
            </p:cNvPr>
            <p:cNvCxnSpPr>
              <a:cxnSpLocks/>
            </p:cNvCxnSpPr>
            <p:nvPr/>
          </p:nvCxnSpPr>
          <p:spPr>
            <a:xfrm>
              <a:off x="9360218" y="3593821"/>
              <a:ext cx="0" cy="219015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4" name="직선 화살표 연결선 183">
              <a:extLst>
                <a:ext uri="{FF2B5EF4-FFF2-40B4-BE49-F238E27FC236}">
                  <a16:creationId xmlns:a16="http://schemas.microsoft.com/office/drawing/2014/main" id="{E3715BFC-8650-5D41-D072-8F3D46667E0C}"/>
                </a:ext>
              </a:extLst>
            </p:cNvPr>
            <p:cNvCxnSpPr>
              <a:cxnSpLocks/>
              <a:endCxn id="139" idx="2"/>
            </p:cNvCxnSpPr>
            <p:nvPr/>
          </p:nvCxnSpPr>
          <p:spPr>
            <a:xfrm>
              <a:off x="9346406" y="3593821"/>
              <a:ext cx="764503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화살표 연결선 187">
              <a:extLst>
                <a:ext uri="{FF2B5EF4-FFF2-40B4-BE49-F238E27FC236}">
                  <a16:creationId xmlns:a16="http://schemas.microsoft.com/office/drawing/2014/main" id="{BF235815-7A67-1AA7-3B11-58A0F5AC8497}"/>
                </a:ext>
              </a:extLst>
            </p:cNvPr>
            <p:cNvCxnSpPr>
              <a:cxnSpLocks/>
              <a:stCxn id="138" idx="6"/>
              <a:endCxn id="140" idx="2"/>
            </p:cNvCxnSpPr>
            <p:nvPr/>
          </p:nvCxnSpPr>
          <p:spPr>
            <a:xfrm>
              <a:off x="8910784" y="4688899"/>
              <a:ext cx="1200125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화살표 연결선 190">
              <a:extLst>
                <a:ext uri="{FF2B5EF4-FFF2-40B4-BE49-F238E27FC236}">
                  <a16:creationId xmlns:a16="http://schemas.microsoft.com/office/drawing/2014/main" id="{058F49FE-FF6F-A784-C477-40EB9BB5F46F}"/>
                </a:ext>
              </a:extLst>
            </p:cNvPr>
            <p:cNvCxnSpPr>
              <a:cxnSpLocks/>
              <a:endCxn id="141" idx="2"/>
            </p:cNvCxnSpPr>
            <p:nvPr/>
          </p:nvCxnSpPr>
          <p:spPr>
            <a:xfrm>
              <a:off x="9346406" y="5783977"/>
              <a:ext cx="764779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6825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18913</TotalTime>
  <Words>2117</Words>
  <Application>Microsoft Office PowerPoint</Application>
  <PresentationFormat>와이드스크린</PresentationFormat>
  <Paragraphs>365</Paragraphs>
  <Slides>47</Slides>
  <Notes>19</Notes>
  <HiddenSlides>3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6" baseType="lpstr">
      <vt:lpstr>메이플스토리</vt:lpstr>
      <vt:lpstr>SB 어그로 Bold</vt:lpstr>
      <vt:lpstr>Source Sans Pro</vt:lpstr>
      <vt:lpstr>Arial</vt:lpstr>
      <vt:lpstr>Wingdings</vt:lpstr>
      <vt:lpstr>Abadi</vt:lpstr>
      <vt:lpstr>Meiryo UI</vt:lpstr>
      <vt:lpstr>맑은 고딕</vt:lpstr>
      <vt:lpstr>Office 테마</vt:lpstr>
      <vt:lpstr>Machine Learning</vt:lpstr>
      <vt:lpstr>PowerPoint 프레젠테이션</vt:lpstr>
      <vt:lpstr>PowerPoint 프레젠테이션</vt:lpstr>
      <vt:lpstr>PowerPoint 프레젠테이션</vt:lpstr>
      <vt:lpstr>집단지성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JYW-XPS15</dc:creator>
  <cp:lastModifiedBy>smhrd</cp:lastModifiedBy>
  <cp:revision>1551</cp:revision>
  <cp:lastPrinted>2018-03-07T05:24:47Z</cp:lastPrinted>
  <dcterms:created xsi:type="dcterms:W3CDTF">2016-03-22T02:21:54Z</dcterms:created>
  <dcterms:modified xsi:type="dcterms:W3CDTF">2023-05-22T05:03:05Z</dcterms:modified>
</cp:coreProperties>
</file>

<file path=docProps/thumbnail.jpeg>
</file>